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104" y="-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4A036F-DEF5-4950-8C66-B7B829932B5E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BBBE5-A726-4238-BAD5-ECC885883C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5BBBE5-A726-4238-BAD5-ECC885883CB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F75D40-510C-4175-96F8-8684F55824C7}" type="datetime1">
              <a:rPr lang="en-US" smtClean="0"/>
              <a:pPr/>
              <a:t>5/22/2013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Craciun Adriana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9554E5D-BB0D-469D-9384-F47F4EB5A3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CB3186-8EDE-409D-BFB3-0963984B113D}" type="datetime1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Craciun Adriana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554E5D-BB0D-469D-9384-F47F4EB5A3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D791D9-23D4-48E0-B968-1D452A2D7622}" type="datetime1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Craciun Adriana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554E5D-BB0D-469D-9384-F47F4EB5A3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EE98A-4FA7-4B0E-8846-C14B0404E4DA}" type="datetime1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Craciun Adriana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554E5D-BB0D-469D-9384-F47F4EB5A3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906359-F38F-4D33-9232-93F71A460108}" type="datetime1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Craciun Adriana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554E5D-BB0D-469D-9384-F47F4EB5A3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9B8673-5C0A-4F1D-9D74-02F566F17A74}" type="datetime1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Craciun Adriana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554E5D-BB0D-469D-9384-F47F4EB5A3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FFFD50-0ACE-46F1-9805-C19C20CED9D0}" type="datetime1">
              <a:rPr lang="en-US" smtClean="0"/>
              <a:pPr/>
              <a:t>5/22/2013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Craciun Adriana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554E5D-BB0D-469D-9384-F47F4EB5A3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A98F3F-F7BA-4D7D-BEC5-D5218A975E95}" type="datetime1">
              <a:rPr lang="en-US" smtClean="0"/>
              <a:pPr/>
              <a:t>5/22/2013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Craciun Adriana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554E5D-BB0D-469D-9384-F47F4EB5A3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8E383E-6E1C-4C12-9003-83878A713E44}" type="datetime1">
              <a:rPr lang="en-US" smtClean="0"/>
              <a:pPr/>
              <a:t>5/22/2013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Craciun Adriana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554E5D-BB0D-469D-9384-F47F4EB5A3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CE6034B-7633-4B40-99CC-81E976DCBBC5}" type="datetime1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Craciun Adriana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554E5D-BB0D-469D-9384-F47F4EB5A3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96D293D-46AA-44DB-82AE-A362BA4D7491}" type="datetime1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Craciun Adriana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9554E5D-BB0D-469D-9384-F47F4EB5A3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24E7293-9731-41D5-8445-C8011DA672C4}" type="datetime1">
              <a:rPr lang="en-US" smtClean="0"/>
              <a:pPr/>
              <a:t>5/22/2013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Craciun Adriana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9554E5D-BB0D-469D-9384-F47F4EB5A3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Aplicatia</a:t>
            </a:r>
            <a:r>
              <a:rPr lang="en-US" dirty="0" smtClean="0"/>
              <a:t> PowerPoint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Meniul</a:t>
            </a:r>
            <a:r>
              <a:rPr lang="en-US" dirty="0" smtClean="0"/>
              <a:t> Insert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4E5D-BB0D-469D-9384-F47F4EB5A39F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err="1" smtClean="0"/>
              <a:t>Realizat</a:t>
            </a:r>
            <a:r>
              <a:rPr lang="en-US" dirty="0" smtClean="0"/>
              <a:t> de: </a:t>
            </a:r>
            <a:r>
              <a:rPr lang="en-US" dirty="0" err="1" smtClean="0"/>
              <a:t>Craciun</a:t>
            </a:r>
            <a:r>
              <a:rPr lang="en-US" dirty="0" smtClean="0"/>
              <a:t> Adriana, </a:t>
            </a:r>
            <a:r>
              <a:rPr lang="en-US" dirty="0" err="1" smtClean="0"/>
              <a:t>Onofrei</a:t>
            </a:r>
            <a:r>
              <a:rPr lang="en-US" dirty="0" smtClean="0"/>
              <a:t> Iulia, </a:t>
            </a:r>
            <a:r>
              <a:rPr lang="en-US" dirty="0" err="1" smtClean="0"/>
              <a:t>Rosca</a:t>
            </a:r>
            <a:r>
              <a:rPr lang="en-US" dirty="0" smtClean="0"/>
              <a:t> Ana-Maria, </a:t>
            </a:r>
            <a:r>
              <a:rPr lang="en-US" dirty="0" err="1" smtClean="0"/>
              <a:t>Pasat</a:t>
            </a:r>
            <a:r>
              <a:rPr lang="en-US" dirty="0" smtClean="0"/>
              <a:t> Catalina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381000" y="1524000"/>
            <a:ext cx="5181600" cy="2481071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dirty="0" smtClean="0">
                <a:latin typeface="Baskerville Old Face" pitchFamily="18" charset="0"/>
              </a:rPr>
              <a:t>  		</a:t>
            </a:r>
            <a:r>
              <a:rPr lang="en-US" dirty="0" err="1" smtClean="0">
                <a:latin typeface="Baskerville Old Face" pitchFamily="18" charset="0"/>
              </a:rPr>
              <a:t>Butonul</a:t>
            </a:r>
            <a:r>
              <a:rPr lang="en-US" dirty="0" smtClean="0">
                <a:latin typeface="Baskerville Old Face" pitchFamily="18" charset="0"/>
              </a:rPr>
              <a:t> Table </a:t>
            </a:r>
            <a:r>
              <a:rPr lang="en-US" dirty="0" err="1" smtClean="0">
                <a:latin typeface="Baskerville Old Face" pitchFamily="18" charset="0"/>
              </a:rPr>
              <a:t>permite</a:t>
            </a:r>
            <a:r>
              <a:rPr lang="en-US" dirty="0" smtClean="0">
                <a:latin typeface="Baskerville Old Face" pitchFamily="18" charset="0"/>
              </a:rPr>
              <a:t> </a:t>
            </a:r>
            <a:r>
              <a:rPr lang="en-US" dirty="0" err="1" smtClean="0">
                <a:latin typeface="Baskerville Old Face" pitchFamily="18" charset="0"/>
              </a:rPr>
              <a:t>inserarea</a:t>
            </a:r>
            <a:r>
              <a:rPr lang="en-US" dirty="0" smtClean="0">
                <a:latin typeface="Baskerville Old Face" pitchFamily="18" charset="0"/>
              </a:rPr>
              <a:t> </a:t>
            </a:r>
            <a:r>
              <a:rPr lang="en-US" dirty="0" err="1" smtClean="0">
                <a:latin typeface="Baskerville Old Face" pitchFamily="18" charset="0"/>
              </a:rPr>
              <a:t>unui</a:t>
            </a:r>
            <a:r>
              <a:rPr lang="en-US" dirty="0" smtClean="0">
                <a:latin typeface="Baskerville Old Face" pitchFamily="18" charset="0"/>
              </a:rPr>
              <a:t> </a:t>
            </a:r>
            <a:r>
              <a:rPr lang="en-US" dirty="0" err="1" smtClean="0">
                <a:latin typeface="Baskerville Old Face" pitchFamily="18" charset="0"/>
              </a:rPr>
              <a:t>tabel</a:t>
            </a:r>
            <a:r>
              <a:rPr lang="en-US" dirty="0" smtClean="0">
                <a:latin typeface="Baskerville Old Face" pitchFamily="18" charset="0"/>
              </a:rPr>
              <a:t> </a:t>
            </a:r>
            <a:r>
              <a:rPr lang="en-US" dirty="0" err="1" smtClean="0">
                <a:latin typeface="Baskerville Old Face" pitchFamily="18" charset="0"/>
              </a:rPr>
              <a:t>intr</a:t>
            </a:r>
            <a:r>
              <a:rPr lang="en-US" dirty="0" smtClean="0">
                <a:latin typeface="Baskerville Old Face" pitchFamily="18" charset="0"/>
              </a:rPr>
              <a:t>-un </a:t>
            </a:r>
            <a:r>
              <a:rPr lang="en-US" dirty="0" err="1" smtClean="0">
                <a:latin typeface="Baskerville Old Face" pitchFamily="18" charset="0"/>
              </a:rPr>
              <a:t>diapozitiv</a:t>
            </a:r>
            <a:r>
              <a:rPr lang="en-US" dirty="0" smtClean="0">
                <a:latin typeface="Baskerville Old Face" pitchFamily="18" charset="0"/>
              </a:rPr>
              <a:t>. In </a:t>
            </a:r>
            <a:r>
              <a:rPr lang="en-US" dirty="0" err="1" smtClean="0">
                <a:latin typeface="Baskerville Old Face" pitchFamily="18" charset="0"/>
              </a:rPr>
              <a:t>urma</a:t>
            </a:r>
            <a:r>
              <a:rPr lang="en-US" dirty="0" smtClean="0">
                <a:latin typeface="Baskerville Old Face" pitchFamily="18" charset="0"/>
              </a:rPr>
              <a:t> </a:t>
            </a:r>
            <a:r>
              <a:rPr lang="en-US" dirty="0" err="1" smtClean="0">
                <a:latin typeface="Baskerville Old Face" pitchFamily="18" charset="0"/>
              </a:rPr>
              <a:t>selectarii</a:t>
            </a:r>
            <a:r>
              <a:rPr lang="en-US" dirty="0" smtClean="0">
                <a:latin typeface="Baskerville Old Face" pitchFamily="18" charset="0"/>
              </a:rPr>
              <a:t> </a:t>
            </a:r>
            <a:r>
              <a:rPr lang="en-US" dirty="0" err="1" smtClean="0">
                <a:latin typeface="Baskerville Old Face" pitchFamily="18" charset="0"/>
              </a:rPr>
              <a:t>unui</a:t>
            </a:r>
            <a:r>
              <a:rPr lang="en-US" dirty="0" smtClean="0">
                <a:latin typeface="Baskerville Old Face" pitchFamily="18" charset="0"/>
              </a:rPr>
              <a:t> </a:t>
            </a:r>
            <a:r>
              <a:rPr lang="en-US" dirty="0" err="1" smtClean="0">
                <a:latin typeface="Baskerville Old Face" pitchFamily="18" charset="0"/>
              </a:rPr>
              <a:t>tabel</a:t>
            </a:r>
            <a:r>
              <a:rPr lang="en-US" dirty="0" smtClean="0">
                <a:latin typeface="Baskerville Old Face" pitchFamily="18" charset="0"/>
              </a:rPr>
              <a:t> </a:t>
            </a:r>
            <a:r>
              <a:rPr lang="en-US" dirty="0" err="1" smtClean="0">
                <a:latin typeface="Baskerville Old Face" pitchFamily="18" charset="0"/>
              </a:rPr>
              <a:t>apar</a:t>
            </a:r>
            <a:r>
              <a:rPr lang="en-US" dirty="0" smtClean="0">
                <a:latin typeface="Baskerville Old Face" pitchFamily="18" charset="0"/>
              </a:rPr>
              <a:t> </a:t>
            </a:r>
            <a:r>
              <a:rPr lang="en-US" dirty="0" err="1" smtClean="0">
                <a:latin typeface="Baskerville Old Face" pitchFamily="18" charset="0"/>
              </a:rPr>
              <a:t>pe</a:t>
            </a:r>
            <a:r>
              <a:rPr lang="en-US" dirty="0" smtClean="0">
                <a:latin typeface="Baskerville Old Face" pitchFamily="18" charset="0"/>
              </a:rPr>
              <a:t> </a:t>
            </a:r>
            <a:r>
              <a:rPr lang="en-US" dirty="0" err="1" smtClean="0">
                <a:latin typeface="Baskerville Old Face" pitchFamily="18" charset="0"/>
              </a:rPr>
              <a:t>Panglica</a:t>
            </a:r>
            <a:r>
              <a:rPr lang="en-US" dirty="0" smtClean="0">
                <a:latin typeface="Baskerville Old Face" pitchFamily="18" charset="0"/>
              </a:rPr>
              <a:t> </a:t>
            </a:r>
            <a:r>
              <a:rPr lang="en-US" dirty="0" err="1" smtClean="0">
                <a:latin typeface="Baskerville Old Face" pitchFamily="18" charset="0"/>
              </a:rPr>
              <a:t>filele</a:t>
            </a:r>
            <a:r>
              <a:rPr lang="en-US" dirty="0" smtClean="0">
                <a:latin typeface="Baskerville Old Face" pitchFamily="18" charset="0"/>
              </a:rPr>
              <a:t> Table Tools Design </a:t>
            </a:r>
            <a:r>
              <a:rPr lang="en-US" dirty="0" err="1" smtClean="0">
                <a:latin typeface="Baskerville Old Face" pitchFamily="18" charset="0"/>
              </a:rPr>
              <a:t>si</a:t>
            </a:r>
            <a:r>
              <a:rPr lang="en-US" dirty="0" smtClean="0">
                <a:latin typeface="Baskerville Old Face" pitchFamily="18" charset="0"/>
              </a:rPr>
              <a:t> Layout, cu </a:t>
            </a:r>
            <a:r>
              <a:rPr lang="en-US" dirty="0" err="1" smtClean="0">
                <a:latin typeface="Baskerville Old Face" pitchFamily="18" charset="0"/>
              </a:rPr>
              <a:t>ajutorul</a:t>
            </a:r>
            <a:r>
              <a:rPr lang="en-US" dirty="0" smtClean="0">
                <a:latin typeface="Baskerville Old Face" pitchFamily="18" charset="0"/>
              </a:rPr>
              <a:t> </a:t>
            </a:r>
            <a:r>
              <a:rPr lang="en-US" dirty="0" err="1" smtClean="0">
                <a:latin typeface="Baskerville Old Face" pitchFamily="18" charset="0"/>
              </a:rPr>
              <a:t>carora</a:t>
            </a:r>
            <a:r>
              <a:rPr lang="en-US" dirty="0" smtClean="0">
                <a:latin typeface="Baskerville Old Face" pitchFamily="18" charset="0"/>
              </a:rPr>
              <a:t> </a:t>
            </a:r>
            <a:r>
              <a:rPr lang="en-US" dirty="0" err="1" smtClean="0">
                <a:latin typeface="Baskerville Old Face" pitchFamily="18" charset="0"/>
              </a:rPr>
              <a:t>tabelul</a:t>
            </a:r>
            <a:r>
              <a:rPr lang="en-US" dirty="0" smtClean="0">
                <a:latin typeface="Baskerville Old Face" pitchFamily="18" charset="0"/>
              </a:rPr>
              <a:t> </a:t>
            </a:r>
            <a:r>
              <a:rPr lang="en-US" dirty="0" err="1" smtClean="0">
                <a:latin typeface="Baskerville Old Face" pitchFamily="18" charset="0"/>
              </a:rPr>
              <a:t>poate</a:t>
            </a:r>
            <a:r>
              <a:rPr lang="en-US" dirty="0" smtClean="0">
                <a:latin typeface="Baskerville Old Face" pitchFamily="18" charset="0"/>
              </a:rPr>
              <a:t> </a:t>
            </a:r>
            <a:r>
              <a:rPr lang="en-US" dirty="0" err="1" smtClean="0">
                <a:latin typeface="Baskerville Old Face" pitchFamily="18" charset="0"/>
              </a:rPr>
              <a:t>fi</a:t>
            </a:r>
            <a:r>
              <a:rPr lang="en-US" dirty="0" smtClean="0">
                <a:latin typeface="Baskerville Old Face" pitchFamily="18" charset="0"/>
              </a:rPr>
              <a:t> </a:t>
            </a:r>
            <a:r>
              <a:rPr lang="en-US" dirty="0" err="1" smtClean="0">
                <a:latin typeface="Baskerville Old Face" pitchFamily="18" charset="0"/>
              </a:rPr>
              <a:t>modificat</a:t>
            </a:r>
            <a:r>
              <a:rPr lang="en-US" dirty="0" smtClean="0">
                <a:latin typeface="Baskerville Old Face" pitchFamily="18" charset="0"/>
              </a:rPr>
              <a:t> </a:t>
            </a:r>
            <a:r>
              <a:rPr lang="en-US" dirty="0" err="1" smtClean="0">
                <a:latin typeface="Baskerville Old Face" pitchFamily="18" charset="0"/>
              </a:rPr>
              <a:t>si</a:t>
            </a:r>
            <a:r>
              <a:rPr lang="en-US" dirty="0" smtClean="0">
                <a:latin typeface="Baskerville Old Face" pitchFamily="18" charset="0"/>
              </a:rPr>
              <a:t> </a:t>
            </a:r>
            <a:r>
              <a:rPr lang="en-US" dirty="0" err="1" smtClean="0">
                <a:latin typeface="Baskerville Old Face" pitchFamily="18" charset="0"/>
              </a:rPr>
              <a:t>formatat</a:t>
            </a:r>
            <a:r>
              <a:rPr lang="en-US" dirty="0" smtClean="0">
                <a:latin typeface="Baskerville Old Face" pitchFamily="18" charset="0"/>
              </a:rPr>
              <a:t>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4E5D-BB0D-469D-9384-F47F4EB5A39F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1" name="Content Placeholder 10" descr="Picture1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85800" y="4876800"/>
            <a:ext cx="7924800" cy="1600200"/>
          </a:xfrm>
        </p:spPr>
      </p:pic>
      <p:pic>
        <p:nvPicPr>
          <p:cNvPr id="12" name="Picture 11" descr="untitled1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914400"/>
            <a:ext cx="3238095" cy="360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400" dirty="0" smtClean="0">
                <a:latin typeface="Berlin Sans FB" pitchFamily="34" charset="0"/>
              </a:rPr>
              <a:t>		In </a:t>
            </a:r>
            <a:r>
              <a:rPr lang="en-US" sz="1400" dirty="0" err="1" smtClean="0">
                <a:latin typeface="Berlin Sans FB" pitchFamily="34" charset="0"/>
              </a:rPr>
              <a:t>acest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grup</a:t>
            </a:r>
            <a:r>
              <a:rPr lang="en-US" sz="1400" dirty="0" smtClean="0">
                <a:latin typeface="Berlin Sans FB" pitchFamily="34" charset="0"/>
              </a:rPr>
              <a:t> se </a:t>
            </a:r>
            <a:r>
              <a:rPr lang="en-US" sz="1400" dirty="0" err="1" smtClean="0">
                <a:latin typeface="Berlin Sans FB" pitchFamily="34" charset="0"/>
              </a:rPr>
              <a:t>gasesc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sase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butoane</a:t>
            </a:r>
            <a:r>
              <a:rPr lang="en-US" sz="1400" dirty="0" smtClean="0">
                <a:latin typeface="Berlin Sans FB" pitchFamily="34" charset="0"/>
              </a:rPr>
              <a:t>:</a:t>
            </a:r>
          </a:p>
          <a:p>
            <a:pPr>
              <a:buFontTx/>
              <a:buChar char="-"/>
            </a:pPr>
            <a:r>
              <a:rPr lang="en-US" sz="1400" dirty="0" smtClean="0">
                <a:latin typeface="Berlin Sans FB" pitchFamily="34" charset="0"/>
              </a:rPr>
              <a:t>Picture – </a:t>
            </a:r>
            <a:r>
              <a:rPr lang="en-US" sz="1400" dirty="0" err="1" smtClean="0">
                <a:latin typeface="Berlin Sans FB" pitchFamily="34" charset="0"/>
              </a:rPr>
              <a:t>foloseste</a:t>
            </a:r>
            <a:r>
              <a:rPr lang="en-US" sz="1400" dirty="0" smtClean="0">
                <a:latin typeface="Berlin Sans FB" pitchFamily="34" charset="0"/>
              </a:rPr>
              <a:t> la </a:t>
            </a:r>
            <a:r>
              <a:rPr lang="en-US" sz="1400" dirty="0" err="1" smtClean="0">
                <a:latin typeface="Berlin Sans FB" pitchFamily="34" charset="0"/>
              </a:rPr>
              <a:t>inserarea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unei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imagini</a:t>
            </a:r>
            <a:r>
              <a:rPr lang="en-US" sz="1400" dirty="0" smtClean="0">
                <a:latin typeface="Berlin Sans FB" pitchFamily="34" charset="0"/>
              </a:rPr>
              <a:t> care </a:t>
            </a:r>
            <a:r>
              <a:rPr lang="en-US" sz="1400" dirty="0" err="1" smtClean="0">
                <a:latin typeface="Berlin Sans FB" pitchFamily="34" charset="0"/>
              </a:rPr>
              <a:t>poate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fi</a:t>
            </a:r>
            <a:r>
              <a:rPr lang="en-US" sz="1400" dirty="0" smtClean="0">
                <a:latin typeface="Berlin Sans FB" pitchFamily="34" charset="0"/>
              </a:rPr>
              <a:t> ulterior </a:t>
            </a:r>
            <a:r>
              <a:rPr lang="en-US" sz="1400" dirty="0" err="1" smtClean="0">
                <a:latin typeface="Berlin Sans FB" pitchFamily="34" charset="0"/>
              </a:rPr>
              <a:t>formatata</a:t>
            </a:r>
            <a:r>
              <a:rPr lang="en-US" sz="1400" dirty="0" smtClean="0">
                <a:latin typeface="Berlin Sans FB" pitchFamily="34" charset="0"/>
              </a:rPr>
              <a:t> din </a:t>
            </a:r>
            <a:r>
              <a:rPr lang="en-US" sz="1400" dirty="0" err="1" smtClean="0">
                <a:latin typeface="Berlin Sans FB" pitchFamily="34" charset="0"/>
              </a:rPr>
              <a:t>fila</a:t>
            </a:r>
            <a:r>
              <a:rPr lang="en-US" sz="1400" dirty="0" smtClean="0">
                <a:latin typeface="Berlin Sans FB" pitchFamily="34" charset="0"/>
              </a:rPr>
              <a:t> Picture Tools Format care </a:t>
            </a:r>
            <a:r>
              <a:rPr lang="en-US" sz="1400" dirty="0" err="1" smtClean="0">
                <a:latin typeface="Berlin Sans FB" pitchFamily="34" charset="0"/>
              </a:rPr>
              <a:t>apare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pe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Panglica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atunci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cand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este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selectata</a:t>
            </a:r>
            <a:r>
              <a:rPr lang="en-US" sz="1400" dirty="0" smtClean="0">
                <a:latin typeface="Berlin Sans FB" pitchFamily="34" charset="0"/>
              </a:rPr>
              <a:t> o imagine;</a:t>
            </a:r>
          </a:p>
          <a:p>
            <a:pPr>
              <a:buFontTx/>
              <a:buChar char="-"/>
            </a:pPr>
            <a:r>
              <a:rPr lang="en-US" sz="1400" dirty="0" smtClean="0">
                <a:latin typeface="Berlin Sans FB" pitchFamily="34" charset="0"/>
              </a:rPr>
              <a:t>Clip Art – </a:t>
            </a:r>
            <a:r>
              <a:rPr lang="en-US" sz="1400" dirty="0" err="1" smtClean="0">
                <a:latin typeface="Berlin Sans FB" pitchFamily="34" charset="0"/>
              </a:rPr>
              <a:t>permite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inserarea</a:t>
            </a:r>
            <a:r>
              <a:rPr lang="en-US" sz="1400" dirty="0" smtClean="0">
                <a:latin typeface="Berlin Sans FB" pitchFamily="34" charset="0"/>
              </a:rPr>
              <a:t> de </a:t>
            </a:r>
            <a:r>
              <a:rPr lang="en-US" sz="1400" dirty="0" err="1" smtClean="0">
                <a:latin typeface="Berlin Sans FB" pitchFamily="34" charset="0"/>
              </a:rPr>
              <a:t>desene</a:t>
            </a:r>
            <a:r>
              <a:rPr lang="en-US" sz="1400" dirty="0" smtClean="0">
                <a:latin typeface="Berlin Sans FB" pitchFamily="34" charset="0"/>
              </a:rPr>
              <a:t>, </a:t>
            </a:r>
            <a:r>
              <a:rPr lang="en-US" sz="1400" dirty="0" err="1" smtClean="0">
                <a:latin typeface="Berlin Sans FB" pitchFamily="34" charset="0"/>
              </a:rPr>
              <a:t>filme</a:t>
            </a:r>
            <a:r>
              <a:rPr lang="en-US" sz="1400" dirty="0" smtClean="0">
                <a:latin typeface="Berlin Sans FB" pitchFamily="34" charset="0"/>
              </a:rPr>
              <a:t>, </a:t>
            </a:r>
            <a:r>
              <a:rPr lang="en-US" sz="1400" dirty="0" err="1" smtClean="0">
                <a:latin typeface="Berlin Sans FB" pitchFamily="34" charset="0"/>
              </a:rPr>
              <a:t>sunete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sau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stocarea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fotografiilor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pentru</a:t>
            </a:r>
            <a:r>
              <a:rPr lang="en-US" sz="1400" dirty="0" smtClean="0">
                <a:latin typeface="Berlin Sans FB" pitchFamily="34" charset="0"/>
              </a:rPr>
              <a:t> a </a:t>
            </a:r>
            <a:r>
              <a:rPr lang="en-US" sz="1400" dirty="0" err="1" smtClean="0">
                <a:latin typeface="Berlin Sans FB" pitchFamily="34" charset="0"/>
              </a:rPr>
              <a:t>ilustra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mai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bine</a:t>
            </a:r>
            <a:r>
              <a:rPr lang="en-US" sz="1400" dirty="0" smtClean="0">
                <a:latin typeface="Berlin Sans FB" pitchFamily="34" charset="0"/>
              </a:rPr>
              <a:t> un </a:t>
            </a:r>
            <a:r>
              <a:rPr lang="en-US" sz="1400" dirty="0" err="1" smtClean="0">
                <a:latin typeface="Berlin Sans FB" pitchFamily="34" charset="0"/>
              </a:rPr>
              <a:t>anumit</a:t>
            </a:r>
            <a:r>
              <a:rPr lang="en-US" sz="1400" dirty="0" smtClean="0">
                <a:latin typeface="Berlin Sans FB" pitchFamily="34" charset="0"/>
              </a:rPr>
              <a:t> concept; </a:t>
            </a:r>
          </a:p>
          <a:p>
            <a:pPr>
              <a:buFontTx/>
              <a:buChar char="-"/>
            </a:pPr>
            <a:r>
              <a:rPr lang="en-US" sz="1400" dirty="0" smtClean="0">
                <a:latin typeface="Berlin Sans FB" pitchFamily="34" charset="0"/>
              </a:rPr>
              <a:t>Photo Album – un album </a:t>
            </a:r>
            <a:r>
              <a:rPr lang="en-US" sz="1400" dirty="0" err="1" smtClean="0">
                <a:latin typeface="Berlin Sans FB" pitchFamily="34" charset="0"/>
              </a:rPr>
              <a:t>foto</a:t>
            </a:r>
            <a:r>
              <a:rPr lang="en-US" sz="1400" dirty="0" smtClean="0">
                <a:latin typeface="Berlin Sans FB" pitchFamily="34" charset="0"/>
              </a:rPr>
              <a:t> PowerPoint </a:t>
            </a:r>
            <a:r>
              <a:rPr lang="en-US" sz="1400" dirty="0" err="1" smtClean="0">
                <a:latin typeface="Berlin Sans FB" pitchFamily="34" charset="0"/>
              </a:rPr>
              <a:t>este</a:t>
            </a:r>
            <a:r>
              <a:rPr lang="en-US" sz="1400" dirty="0" smtClean="0">
                <a:latin typeface="Berlin Sans FB" pitchFamily="34" charset="0"/>
              </a:rPr>
              <a:t> o </a:t>
            </a:r>
            <a:r>
              <a:rPr lang="en-US" sz="1400" dirty="0" err="1" smtClean="0">
                <a:latin typeface="Berlin Sans FB" pitchFamily="34" charset="0"/>
              </a:rPr>
              <a:t>prezentare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ce</a:t>
            </a:r>
            <a:r>
              <a:rPr lang="en-US" sz="1400" dirty="0" smtClean="0">
                <a:latin typeface="Berlin Sans FB" pitchFamily="34" charset="0"/>
              </a:rPr>
              <a:t> se </a:t>
            </a:r>
            <a:r>
              <a:rPr lang="en-US" sz="1400" dirty="0" err="1" smtClean="0">
                <a:latin typeface="Berlin Sans FB" pitchFamily="34" charset="0"/>
              </a:rPr>
              <a:t>poate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crea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pentru</a:t>
            </a:r>
            <a:r>
              <a:rPr lang="en-US" sz="1400" dirty="0" smtClean="0">
                <a:latin typeface="Berlin Sans FB" pitchFamily="34" charset="0"/>
              </a:rPr>
              <a:t> a </a:t>
            </a:r>
            <a:r>
              <a:rPr lang="en-US" sz="1400" dirty="0" err="1" smtClean="0">
                <a:latin typeface="Berlin Sans FB" pitchFamily="34" charset="0"/>
              </a:rPr>
              <a:t>afisa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imagini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personale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sau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oficiale</a:t>
            </a:r>
            <a:r>
              <a:rPr lang="en-US" sz="1400" dirty="0" smtClean="0">
                <a:latin typeface="Berlin Sans FB" pitchFamily="34" charset="0"/>
              </a:rPr>
              <a:t>. </a:t>
            </a:r>
            <a:r>
              <a:rPr lang="en-US" sz="1400" dirty="0" err="1" smtClean="0">
                <a:latin typeface="Berlin Sans FB" pitchFamily="34" charset="0"/>
              </a:rPr>
              <a:t>Pentru</a:t>
            </a:r>
            <a:r>
              <a:rPr lang="en-US" sz="1400" dirty="0" smtClean="0">
                <a:latin typeface="Berlin Sans FB" pitchFamily="34" charset="0"/>
              </a:rPr>
              <a:t> a </a:t>
            </a:r>
            <a:r>
              <a:rPr lang="en-US" sz="1400" dirty="0" err="1" smtClean="0">
                <a:latin typeface="Berlin Sans FB" pitchFamily="34" charset="0"/>
              </a:rPr>
              <a:t>atrage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atentia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auditoriului</a:t>
            </a:r>
            <a:r>
              <a:rPr lang="en-US" sz="1400" dirty="0" smtClean="0">
                <a:latin typeface="Berlin Sans FB" pitchFamily="34" charset="0"/>
              </a:rPr>
              <a:t>, pot </a:t>
            </a:r>
            <a:r>
              <a:rPr lang="en-US" sz="1400" dirty="0" err="1" smtClean="0">
                <a:latin typeface="Berlin Sans FB" pitchFamily="34" charset="0"/>
              </a:rPr>
              <a:t>fi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adaugate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efecte</a:t>
            </a:r>
            <a:r>
              <a:rPr lang="en-US" sz="1400" dirty="0" smtClean="0">
                <a:latin typeface="Berlin Sans FB" pitchFamily="34" charset="0"/>
              </a:rPr>
              <a:t> care </a:t>
            </a:r>
            <a:r>
              <a:rPr lang="en-US" sz="1400" dirty="0" err="1" smtClean="0">
                <a:latin typeface="Berlin Sans FB" pitchFamily="34" charset="0"/>
              </a:rPr>
              <a:t>cuprind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tranzitii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intre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diapozitive</a:t>
            </a:r>
            <a:r>
              <a:rPr lang="en-US" sz="1400" dirty="0" smtClean="0">
                <a:latin typeface="Berlin Sans FB" pitchFamily="34" charset="0"/>
              </a:rPr>
              <a:t>, </a:t>
            </a:r>
            <a:r>
              <a:rPr lang="en-US" sz="1400" dirty="0" err="1" smtClean="0">
                <a:latin typeface="Berlin Sans FB" pitchFamily="34" charset="0"/>
              </a:rPr>
              <a:t>fundaluri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colorate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si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teme</a:t>
            </a:r>
            <a:r>
              <a:rPr lang="en-US" sz="1400" dirty="0" smtClean="0">
                <a:latin typeface="Berlin Sans FB" pitchFamily="34" charset="0"/>
              </a:rPr>
              <a:t>, </a:t>
            </a:r>
            <a:r>
              <a:rPr lang="en-US" sz="1400" dirty="0" err="1" smtClean="0">
                <a:latin typeface="Berlin Sans FB" pitchFamily="34" charset="0"/>
              </a:rPr>
              <a:t>aspecte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specifice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si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altele</a:t>
            </a:r>
            <a:r>
              <a:rPr lang="en-US" sz="1400" dirty="0" smtClean="0">
                <a:latin typeface="Berlin Sans FB" pitchFamily="34" charset="0"/>
              </a:rPr>
              <a:t>. </a:t>
            </a:r>
            <a:r>
              <a:rPr lang="en-US" sz="1400" dirty="0" err="1" smtClean="0">
                <a:latin typeface="Berlin Sans FB" pitchFamily="34" charset="0"/>
              </a:rPr>
              <a:t>Dupa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introducerea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imaginilor</a:t>
            </a:r>
            <a:r>
              <a:rPr lang="en-US" sz="1400" dirty="0" smtClean="0">
                <a:latin typeface="Berlin Sans FB" pitchFamily="34" charset="0"/>
              </a:rPr>
              <a:t> in album, </a:t>
            </a:r>
            <a:r>
              <a:rPr lang="en-US" sz="1400" dirty="0" err="1" smtClean="0">
                <a:latin typeface="Berlin Sans FB" pitchFamily="34" charset="0"/>
              </a:rPr>
              <a:t>exista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posibilitatea</a:t>
            </a:r>
            <a:r>
              <a:rPr lang="en-US" sz="1400" dirty="0" smtClean="0">
                <a:latin typeface="Berlin Sans FB" pitchFamily="34" charset="0"/>
              </a:rPr>
              <a:t> de a </a:t>
            </a:r>
            <a:r>
              <a:rPr lang="en-US" sz="1400" dirty="0" err="1" smtClean="0">
                <a:latin typeface="Berlin Sans FB" pitchFamily="34" charset="0"/>
              </a:rPr>
              <a:t>adauga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legende</a:t>
            </a:r>
            <a:r>
              <a:rPr lang="en-US" sz="1400" dirty="0" smtClean="0">
                <a:latin typeface="Berlin Sans FB" pitchFamily="34" charset="0"/>
              </a:rPr>
              <a:t>, de a </a:t>
            </a:r>
            <a:r>
              <a:rPr lang="en-US" sz="1400" dirty="0" err="1" smtClean="0">
                <a:latin typeface="Berlin Sans FB" pitchFamily="34" charset="0"/>
              </a:rPr>
              <a:t>regla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ordonarea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si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aspectul</a:t>
            </a:r>
            <a:r>
              <a:rPr lang="en-US" sz="1400" dirty="0" smtClean="0">
                <a:latin typeface="Berlin Sans FB" pitchFamily="34" charset="0"/>
              </a:rPr>
              <a:t>, de a </a:t>
            </a:r>
            <a:r>
              <a:rPr lang="en-US" sz="1400" dirty="0" err="1" smtClean="0">
                <a:latin typeface="Berlin Sans FB" pitchFamily="34" charset="0"/>
              </a:rPr>
              <a:t>incadra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imaginile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si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chiar</a:t>
            </a:r>
            <a:r>
              <a:rPr lang="en-US" sz="1400" dirty="0" smtClean="0">
                <a:latin typeface="Berlin Sans FB" pitchFamily="34" charset="0"/>
              </a:rPr>
              <a:t> de a </a:t>
            </a:r>
            <a:r>
              <a:rPr lang="en-US" sz="1400" dirty="0" err="1" smtClean="0">
                <a:latin typeface="Berlin Sans FB" pitchFamily="34" charset="0"/>
              </a:rPr>
              <a:t>aplica</a:t>
            </a:r>
            <a:r>
              <a:rPr lang="en-US" sz="1400" dirty="0" smtClean="0">
                <a:latin typeface="Berlin Sans FB" pitchFamily="34" charset="0"/>
              </a:rPr>
              <a:t> o </a:t>
            </a:r>
            <a:r>
              <a:rPr lang="en-US" sz="1400" dirty="0" err="1" smtClean="0">
                <a:latin typeface="Berlin Sans FB" pitchFamily="34" charset="0"/>
              </a:rPr>
              <a:t>tema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pentru</a:t>
            </a:r>
            <a:r>
              <a:rPr lang="en-US" sz="1400" dirty="0" smtClean="0">
                <a:latin typeface="Berlin Sans FB" pitchFamily="34" charset="0"/>
              </a:rPr>
              <a:t> a </a:t>
            </a:r>
            <a:r>
              <a:rPr lang="en-US" sz="1400" dirty="0" err="1" smtClean="0">
                <a:latin typeface="Berlin Sans FB" pitchFamily="34" charset="0"/>
              </a:rPr>
              <a:t>particulariza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si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mai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mult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aspectul</a:t>
            </a:r>
            <a:r>
              <a:rPr lang="en-US" sz="1400" dirty="0" smtClean="0">
                <a:latin typeface="Berlin Sans FB" pitchFamily="34" charset="0"/>
              </a:rPr>
              <a:t> </a:t>
            </a:r>
            <a:r>
              <a:rPr lang="en-US" sz="1400" dirty="0" err="1" smtClean="0">
                <a:latin typeface="Berlin Sans FB" pitchFamily="34" charset="0"/>
              </a:rPr>
              <a:t>albumului</a:t>
            </a:r>
            <a:r>
              <a:rPr lang="en-US" sz="1400" dirty="0" smtClean="0">
                <a:latin typeface="Berlin Sans FB" pitchFamily="34" charset="0"/>
              </a:rPr>
              <a:t>.</a:t>
            </a:r>
          </a:p>
          <a:p>
            <a:pPr>
              <a:buFontTx/>
              <a:buChar char="-"/>
            </a:pPr>
            <a:endParaRPr lang="en-US" sz="1400" dirty="0" smtClean="0">
              <a:latin typeface="Berlin Sans FB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Illustrations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4E5D-BB0D-469D-9384-F47F4EB5A39F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 descr="untitled2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228600"/>
            <a:ext cx="2828572" cy="1495238"/>
          </a:xfrm>
          <a:prstGeom prst="rect">
            <a:avLst/>
          </a:prstGeom>
        </p:spPr>
      </p:pic>
      <p:pic>
        <p:nvPicPr>
          <p:cNvPr id="6" name="Picture 5" descr="untitled3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3962400"/>
            <a:ext cx="2971800" cy="17526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4724400" cy="4525963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sz="1600" dirty="0" smtClean="0">
                <a:latin typeface="Berlin Sans FB" pitchFamily="34" charset="0"/>
              </a:rPr>
              <a:t>Shapes – </a:t>
            </a:r>
            <a:r>
              <a:rPr lang="en-US" sz="1600" dirty="0" err="1" smtClean="0">
                <a:latin typeface="Berlin Sans FB" pitchFamily="34" charset="0"/>
              </a:rPr>
              <a:t>permite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inserarea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unor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forme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predefinite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precum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dreptunghiuri</a:t>
            </a:r>
            <a:r>
              <a:rPr lang="en-US" sz="1600" dirty="0" smtClean="0">
                <a:latin typeface="Berlin Sans FB" pitchFamily="34" charset="0"/>
              </a:rPr>
              <a:t>, </a:t>
            </a:r>
            <a:r>
              <a:rPr lang="en-US" sz="1600" dirty="0" err="1" smtClean="0">
                <a:latin typeface="Berlin Sans FB" pitchFamily="34" charset="0"/>
              </a:rPr>
              <a:t>cercuri</a:t>
            </a:r>
            <a:r>
              <a:rPr lang="en-US" sz="1600" dirty="0" smtClean="0">
                <a:latin typeface="Berlin Sans FB" pitchFamily="34" charset="0"/>
              </a:rPr>
              <a:t>, </a:t>
            </a:r>
            <a:r>
              <a:rPr lang="en-US" sz="1600" dirty="0" err="1" smtClean="0">
                <a:latin typeface="Berlin Sans FB" pitchFamily="34" charset="0"/>
              </a:rPr>
              <a:t>sageti</a:t>
            </a:r>
            <a:r>
              <a:rPr lang="en-US" sz="1600" dirty="0" smtClean="0">
                <a:latin typeface="Berlin Sans FB" pitchFamily="34" charset="0"/>
              </a:rPr>
              <a:t>, </a:t>
            </a:r>
            <a:r>
              <a:rPr lang="en-US" sz="1600" dirty="0" err="1" smtClean="0">
                <a:latin typeface="Berlin Sans FB" pitchFamily="34" charset="0"/>
              </a:rPr>
              <a:t>linii</a:t>
            </a:r>
            <a:r>
              <a:rPr lang="en-US" sz="1600" dirty="0" smtClean="0">
                <a:latin typeface="Berlin Sans FB" pitchFamily="34" charset="0"/>
              </a:rPr>
              <a:t>, </a:t>
            </a:r>
            <a:r>
              <a:rPr lang="en-US" sz="1600" dirty="0" err="1" smtClean="0">
                <a:latin typeface="Berlin Sans FB" pitchFamily="34" charset="0"/>
              </a:rPr>
              <a:t>forme</a:t>
            </a:r>
            <a:r>
              <a:rPr lang="en-US" sz="1600" dirty="0" smtClean="0">
                <a:latin typeface="Berlin Sans FB" pitchFamily="34" charset="0"/>
              </a:rPr>
              <a:t> de </a:t>
            </a:r>
            <a:r>
              <a:rPr lang="en-US" sz="1600" dirty="0" err="1" smtClean="0">
                <a:latin typeface="Berlin Sans FB" pitchFamily="34" charset="0"/>
              </a:rPr>
              <a:t>baza</a:t>
            </a:r>
            <a:r>
              <a:rPr lang="en-US" sz="1600" dirty="0" smtClean="0">
                <a:latin typeface="Berlin Sans FB" pitchFamily="34" charset="0"/>
              </a:rPr>
              <a:t>, stele, </a:t>
            </a:r>
            <a:r>
              <a:rPr lang="en-US" sz="1600" dirty="0" err="1" smtClean="0">
                <a:latin typeface="Berlin Sans FB" pitchFamily="34" charset="0"/>
              </a:rPr>
              <a:t>benere</a:t>
            </a:r>
            <a:r>
              <a:rPr lang="en-US" sz="1600" dirty="0" smtClean="0">
                <a:latin typeface="Berlin Sans FB" pitchFamily="34" charset="0"/>
              </a:rPr>
              <a:t> etc</a:t>
            </a:r>
            <a:r>
              <a:rPr lang="en-US" sz="1600" dirty="0" smtClean="0">
                <a:latin typeface="Berlin Sans FB" pitchFamily="34" charset="0"/>
              </a:rPr>
              <a:t>.</a:t>
            </a:r>
            <a:endParaRPr lang="en-US" sz="1600" dirty="0" smtClean="0">
              <a:latin typeface="Berlin Sans FB" pitchFamily="34" charset="0"/>
            </a:endParaRPr>
          </a:p>
          <a:p>
            <a:pPr>
              <a:buFontTx/>
              <a:buChar char="-"/>
            </a:pPr>
            <a:r>
              <a:rPr lang="en-US" sz="1600" dirty="0" err="1" smtClean="0">
                <a:latin typeface="Berlin Sans FB" pitchFamily="34" charset="0"/>
              </a:rPr>
              <a:t>SmartArt</a:t>
            </a:r>
            <a:r>
              <a:rPr lang="en-US" sz="1600" dirty="0" smtClean="0">
                <a:latin typeface="Berlin Sans FB" pitchFamily="34" charset="0"/>
              </a:rPr>
              <a:t> – o </a:t>
            </a:r>
            <a:r>
              <a:rPr lang="en-US" sz="1600" dirty="0" err="1" smtClean="0">
                <a:latin typeface="Berlin Sans FB" pitchFamily="34" charset="0"/>
              </a:rPr>
              <a:t>ilustratie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SmartArt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este</a:t>
            </a:r>
            <a:r>
              <a:rPr lang="en-US" sz="1600" dirty="0" smtClean="0">
                <a:latin typeface="Berlin Sans FB" pitchFamily="34" charset="0"/>
              </a:rPr>
              <a:t> o </a:t>
            </a:r>
            <a:r>
              <a:rPr lang="en-US" sz="1600" dirty="0" err="1" smtClean="0">
                <a:latin typeface="Berlin Sans FB" pitchFamily="34" charset="0"/>
              </a:rPr>
              <a:t>reprezentare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vizuala</a:t>
            </a:r>
            <a:r>
              <a:rPr lang="en-US" sz="1600" dirty="0" smtClean="0">
                <a:latin typeface="Berlin Sans FB" pitchFamily="34" charset="0"/>
              </a:rPr>
              <a:t> a </a:t>
            </a:r>
            <a:r>
              <a:rPr lang="en-US" sz="1600" dirty="0" err="1" smtClean="0">
                <a:latin typeface="Berlin Sans FB" pitchFamily="34" charset="0"/>
              </a:rPr>
              <a:t>informatiilor</a:t>
            </a:r>
            <a:r>
              <a:rPr lang="en-US" sz="1600" dirty="0" smtClean="0">
                <a:latin typeface="Berlin Sans FB" pitchFamily="34" charset="0"/>
              </a:rPr>
              <a:t>, cum </a:t>
            </a:r>
            <a:r>
              <a:rPr lang="en-US" sz="1600" dirty="0" err="1" smtClean="0">
                <a:latin typeface="Berlin Sans FB" pitchFamily="34" charset="0"/>
              </a:rPr>
              <a:t>ar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fi</a:t>
            </a:r>
            <a:r>
              <a:rPr lang="en-US" sz="1600" dirty="0" smtClean="0">
                <a:latin typeface="Berlin Sans FB" pitchFamily="34" charset="0"/>
              </a:rPr>
              <a:t> o </a:t>
            </a:r>
            <a:r>
              <a:rPr lang="en-US" sz="1600" dirty="0" err="1" smtClean="0">
                <a:latin typeface="Berlin Sans FB" pitchFamily="34" charset="0"/>
              </a:rPr>
              <a:t>nomograma</a:t>
            </a:r>
            <a:r>
              <a:rPr lang="en-US" sz="1600" dirty="0" smtClean="0">
                <a:latin typeface="Berlin Sans FB" pitchFamily="34" charset="0"/>
              </a:rPr>
              <a:t>, o </a:t>
            </a:r>
            <a:r>
              <a:rPr lang="en-US" sz="1600" dirty="0" err="1" smtClean="0">
                <a:latin typeface="Berlin Sans FB" pitchFamily="34" charset="0"/>
              </a:rPr>
              <a:t>organigrama</a:t>
            </a:r>
            <a:r>
              <a:rPr lang="en-US" sz="1600" dirty="0" smtClean="0">
                <a:latin typeface="Berlin Sans FB" pitchFamily="34" charset="0"/>
              </a:rPr>
              <a:t> etc. </a:t>
            </a:r>
            <a:r>
              <a:rPr lang="en-US" sz="1600" dirty="0" err="1" smtClean="0">
                <a:latin typeface="Berlin Sans FB" pitchFamily="34" charset="0"/>
              </a:rPr>
              <a:t>Atunci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cand</a:t>
            </a:r>
            <a:r>
              <a:rPr lang="en-US" sz="1600" dirty="0" smtClean="0">
                <a:latin typeface="Berlin Sans FB" pitchFamily="34" charset="0"/>
              </a:rPr>
              <a:t> se </a:t>
            </a:r>
            <a:r>
              <a:rPr lang="en-US" sz="1600" dirty="0" err="1" smtClean="0">
                <a:latin typeface="Berlin Sans FB" pitchFamily="34" charset="0"/>
              </a:rPr>
              <a:t>creeaza</a:t>
            </a:r>
            <a:r>
              <a:rPr lang="en-US" sz="1600" dirty="0" smtClean="0">
                <a:latin typeface="Berlin Sans FB" pitchFamily="34" charset="0"/>
              </a:rPr>
              <a:t> o </a:t>
            </a:r>
            <a:r>
              <a:rPr lang="en-US" sz="1600" dirty="0" err="1" smtClean="0">
                <a:latin typeface="Berlin Sans FB" pitchFamily="34" charset="0"/>
              </a:rPr>
              <a:t>ilustratie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SmartArt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trebuie</a:t>
            </a:r>
            <a:r>
              <a:rPr lang="en-US" sz="1600" dirty="0" smtClean="0">
                <a:latin typeface="Berlin Sans FB" pitchFamily="34" charset="0"/>
              </a:rPr>
              <a:t> ales un tip, </a:t>
            </a:r>
            <a:r>
              <a:rPr lang="en-US" sz="1600" dirty="0" err="1" smtClean="0">
                <a:latin typeface="Berlin Sans FB" pitchFamily="34" charset="0"/>
              </a:rPr>
              <a:t>adica</a:t>
            </a:r>
            <a:r>
              <a:rPr lang="en-US" sz="1600" dirty="0" smtClean="0">
                <a:latin typeface="Berlin Sans FB" pitchFamily="34" charset="0"/>
              </a:rPr>
              <a:t> o </a:t>
            </a:r>
            <a:r>
              <a:rPr lang="en-US" sz="1600" dirty="0" err="1" smtClean="0">
                <a:latin typeface="Berlin Sans FB" pitchFamily="34" charset="0"/>
              </a:rPr>
              <a:t>categorie</a:t>
            </a:r>
            <a:r>
              <a:rPr lang="en-US" sz="1600" dirty="0" smtClean="0">
                <a:latin typeface="Berlin Sans FB" pitchFamily="34" charset="0"/>
              </a:rPr>
              <a:t> de </a:t>
            </a:r>
            <a:r>
              <a:rPr lang="en-US" sz="1600" dirty="0" err="1" smtClean="0">
                <a:latin typeface="Berlin Sans FB" pitchFamily="34" charset="0"/>
              </a:rPr>
              <a:t>ilustratii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precum</a:t>
            </a:r>
            <a:r>
              <a:rPr lang="en-US" sz="1600" dirty="0" smtClean="0">
                <a:latin typeface="Berlin Sans FB" pitchFamily="34" charset="0"/>
              </a:rPr>
              <a:t> : Process, Hierarchy, Cycle </a:t>
            </a:r>
            <a:r>
              <a:rPr lang="en-US" sz="1600" dirty="0" err="1" smtClean="0">
                <a:latin typeface="Berlin Sans FB" pitchFamily="34" charset="0"/>
              </a:rPr>
              <a:t>sau</a:t>
            </a:r>
            <a:r>
              <a:rPr lang="en-US" sz="1600" dirty="0" smtClean="0">
                <a:latin typeface="Berlin Sans FB" pitchFamily="34" charset="0"/>
              </a:rPr>
              <a:t> Relationship. </a:t>
            </a:r>
            <a:r>
              <a:rPr lang="en-US" sz="1600" dirty="0" err="1" smtClean="0">
                <a:latin typeface="Berlin Sans FB" pitchFamily="34" charset="0"/>
              </a:rPr>
              <a:t>Fiecare</a:t>
            </a:r>
            <a:r>
              <a:rPr lang="en-US" sz="1600" dirty="0" smtClean="0">
                <a:latin typeface="Berlin Sans FB" pitchFamily="34" charset="0"/>
              </a:rPr>
              <a:t> tip </a:t>
            </a:r>
            <a:r>
              <a:rPr lang="en-US" sz="1600" dirty="0" err="1" smtClean="0">
                <a:latin typeface="Berlin Sans FB" pitchFamily="34" charset="0"/>
              </a:rPr>
              <a:t>contine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mai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multe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aspecte</a:t>
            </a:r>
            <a:r>
              <a:rPr lang="en-US" sz="1600" dirty="0" smtClean="0">
                <a:latin typeface="Berlin Sans FB" pitchFamily="34" charset="0"/>
              </a:rPr>
              <a:t>. In </a:t>
            </a:r>
            <a:r>
              <a:rPr lang="en-US" sz="1600" dirty="0" err="1" smtClean="0">
                <a:latin typeface="Berlin Sans FB" pitchFamily="34" charset="0"/>
              </a:rPr>
              <a:t>functie</a:t>
            </a:r>
            <a:r>
              <a:rPr lang="en-US" sz="1600" dirty="0" smtClean="0">
                <a:latin typeface="Berlin Sans FB" pitchFamily="34" charset="0"/>
              </a:rPr>
              <a:t> de </a:t>
            </a:r>
            <a:r>
              <a:rPr lang="en-US" sz="1600" dirty="0" err="1" smtClean="0">
                <a:latin typeface="Berlin Sans FB" pitchFamily="34" charset="0"/>
              </a:rPr>
              <a:t>scopul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ilustratieie</a:t>
            </a:r>
            <a:r>
              <a:rPr lang="en-US" sz="1600" dirty="0" smtClean="0">
                <a:latin typeface="Berlin Sans FB" pitchFamily="34" charset="0"/>
              </a:rPr>
              <a:t>, se </a:t>
            </a:r>
            <a:r>
              <a:rPr lang="en-US" sz="1600" dirty="0" err="1" smtClean="0">
                <a:latin typeface="Berlin Sans FB" pitchFamily="34" charset="0"/>
              </a:rPr>
              <a:t>alege</a:t>
            </a:r>
            <a:r>
              <a:rPr lang="en-US" sz="1600" dirty="0" smtClean="0">
                <a:latin typeface="Berlin Sans FB" pitchFamily="34" charset="0"/>
              </a:rPr>
              <a:t> din </a:t>
            </a:r>
            <a:r>
              <a:rPr lang="en-US" sz="1600" dirty="0" err="1" smtClean="0">
                <a:latin typeface="Berlin Sans FB" pitchFamily="34" charset="0"/>
              </a:rPr>
              <a:t>lista</a:t>
            </a:r>
            <a:r>
              <a:rPr lang="en-US" sz="1600" dirty="0" smtClean="0">
                <a:latin typeface="Berlin Sans FB" pitchFamily="34" charset="0"/>
              </a:rPr>
              <a:t> de </a:t>
            </a:r>
            <a:r>
              <a:rPr lang="en-US" sz="1600" dirty="0" err="1" smtClean="0">
                <a:latin typeface="Berlin Sans FB" pitchFamily="34" charset="0"/>
              </a:rPr>
              <a:t>tipuri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cel</a:t>
            </a:r>
            <a:r>
              <a:rPr lang="en-US" sz="1600" dirty="0" smtClean="0">
                <a:latin typeface="Berlin Sans FB" pitchFamily="34" charset="0"/>
              </a:rPr>
              <a:t> care se </a:t>
            </a:r>
            <a:r>
              <a:rPr lang="en-US" sz="1600" dirty="0" err="1" smtClean="0">
                <a:latin typeface="Berlin Sans FB" pitchFamily="34" charset="0"/>
              </a:rPr>
              <a:t>potriveste</a:t>
            </a:r>
            <a:r>
              <a:rPr lang="en-US" sz="1600" dirty="0" smtClean="0">
                <a:latin typeface="Berlin Sans FB" pitchFamily="34" charset="0"/>
              </a:rPr>
              <a:t>. </a:t>
            </a:r>
          </a:p>
          <a:p>
            <a:pPr>
              <a:buFontTx/>
              <a:buChar char="-"/>
            </a:pPr>
            <a:r>
              <a:rPr lang="en-US" sz="1600" dirty="0" smtClean="0">
                <a:latin typeface="Berlin Sans FB" pitchFamily="34" charset="0"/>
              </a:rPr>
              <a:t>Chart – se </a:t>
            </a:r>
            <a:r>
              <a:rPr lang="en-US" sz="1600" dirty="0" err="1" smtClean="0">
                <a:latin typeface="Berlin Sans FB" pitchFamily="34" charset="0"/>
              </a:rPr>
              <a:t>foloseste</a:t>
            </a:r>
            <a:r>
              <a:rPr lang="en-US" sz="1600" dirty="0" smtClean="0">
                <a:latin typeface="Berlin Sans FB" pitchFamily="34" charset="0"/>
              </a:rPr>
              <a:t> la </a:t>
            </a:r>
            <a:r>
              <a:rPr lang="en-US" sz="1600" dirty="0" err="1" smtClean="0">
                <a:latin typeface="Berlin Sans FB" pitchFamily="34" charset="0"/>
              </a:rPr>
              <a:t>inserarea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diagramelor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pentru</a:t>
            </a:r>
            <a:r>
              <a:rPr lang="en-US" sz="1600" dirty="0" smtClean="0">
                <a:latin typeface="Berlin Sans FB" pitchFamily="34" charset="0"/>
              </a:rPr>
              <a:t> a </a:t>
            </a:r>
            <a:r>
              <a:rPr lang="en-US" sz="1600" dirty="0" err="1" smtClean="0">
                <a:latin typeface="Berlin Sans FB" pitchFamily="34" charset="0"/>
              </a:rPr>
              <a:t>ilustra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si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compara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datele</a:t>
            </a:r>
            <a:r>
              <a:rPr lang="en-US" sz="1600" dirty="0" smtClean="0">
                <a:latin typeface="Berlin Sans FB" pitchFamily="34" charset="0"/>
              </a:rPr>
              <a:t>.</a:t>
            </a:r>
          </a:p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4E5D-BB0D-469D-9384-F47F4EB5A39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Illustrations</a:t>
            </a:r>
            <a:endParaRPr lang="en-US" dirty="0"/>
          </a:p>
        </p:txBody>
      </p:sp>
      <p:pic>
        <p:nvPicPr>
          <p:cNvPr id="6" name="Picture 5" descr="untitled4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838200"/>
            <a:ext cx="3352800" cy="5181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600" b="1" dirty="0" smtClean="0">
                <a:latin typeface="Goudy Old Style" pitchFamily="18" charset="0"/>
              </a:rPr>
              <a:t>		</a:t>
            </a:r>
            <a:r>
              <a:rPr lang="en-US" sz="2600" b="1" dirty="0" err="1" smtClean="0">
                <a:latin typeface="Goudy Old Style" pitchFamily="18" charset="0"/>
              </a:rPr>
              <a:t>Acest</a:t>
            </a:r>
            <a:r>
              <a:rPr lang="en-US" sz="2600" b="1" dirty="0" smtClean="0">
                <a:latin typeface="Goudy Old Style" pitchFamily="18" charset="0"/>
              </a:rPr>
              <a:t> </a:t>
            </a:r>
            <a:r>
              <a:rPr lang="en-US" sz="2600" b="1" dirty="0" err="1" smtClean="0">
                <a:latin typeface="Goudy Old Style" pitchFamily="18" charset="0"/>
              </a:rPr>
              <a:t>grup</a:t>
            </a:r>
            <a:r>
              <a:rPr lang="en-US" sz="2600" b="1" dirty="0" smtClean="0">
                <a:latin typeface="Goudy Old Style" pitchFamily="18" charset="0"/>
              </a:rPr>
              <a:t> </a:t>
            </a:r>
            <a:r>
              <a:rPr lang="en-US" sz="2600" b="1" dirty="0" err="1" smtClean="0">
                <a:latin typeface="Goudy Old Style" pitchFamily="18" charset="0"/>
              </a:rPr>
              <a:t>contine</a:t>
            </a:r>
            <a:r>
              <a:rPr lang="en-US" sz="2600" b="1" dirty="0" smtClean="0">
                <a:latin typeface="Goudy Old Style" pitchFamily="18" charset="0"/>
              </a:rPr>
              <a:t> </a:t>
            </a:r>
            <a:r>
              <a:rPr lang="en-US" sz="2600" b="1" dirty="0" err="1" smtClean="0">
                <a:latin typeface="Goudy Old Style" pitchFamily="18" charset="0"/>
              </a:rPr>
              <a:t>doua</a:t>
            </a:r>
            <a:r>
              <a:rPr lang="en-US" sz="2600" b="1" dirty="0" smtClean="0">
                <a:latin typeface="Goudy Old Style" pitchFamily="18" charset="0"/>
              </a:rPr>
              <a:t> </a:t>
            </a:r>
            <a:r>
              <a:rPr lang="en-US" sz="2600" b="1" dirty="0" err="1" smtClean="0">
                <a:latin typeface="Goudy Old Style" pitchFamily="18" charset="0"/>
              </a:rPr>
              <a:t>butoane</a:t>
            </a:r>
            <a:r>
              <a:rPr lang="en-US" sz="2600" b="1" dirty="0" smtClean="0">
                <a:latin typeface="Goudy Old Style" pitchFamily="18" charset="0"/>
              </a:rPr>
              <a:t>:</a:t>
            </a:r>
          </a:p>
          <a:p>
            <a:pPr>
              <a:buFontTx/>
              <a:buChar char="-"/>
            </a:pPr>
            <a:r>
              <a:rPr lang="en-US" sz="2600" b="1" dirty="0" smtClean="0">
                <a:latin typeface="Goudy Old Style" pitchFamily="18" charset="0"/>
              </a:rPr>
              <a:t>Hyperlink – </a:t>
            </a:r>
            <a:r>
              <a:rPr lang="en-US" sz="2600" b="1" dirty="0" err="1" smtClean="0">
                <a:latin typeface="Goudy Old Style" pitchFamily="18" charset="0"/>
              </a:rPr>
              <a:t>creeaza</a:t>
            </a:r>
            <a:r>
              <a:rPr lang="en-US" sz="2600" b="1" dirty="0" smtClean="0">
                <a:latin typeface="Goudy Old Style" pitchFamily="18" charset="0"/>
              </a:rPr>
              <a:t> un link </a:t>
            </a:r>
            <a:r>
              <a:rPr lang="en-US" sz="2600" b="1" dirty="0" err="1" smtClean="0">
                <a:latin typeface="Goudy Old Style" pitchFamily="18" charset="0"/>
              </a:rPr>
              <a:t>catre</a:t>
            </a:r>
            <a:r>
              <a:rPr lang="en-US" sz="2600" b="1" dirty="0" smtClean="0">
                <a:latin typeface="Goudy Old Style" pitchFamily="18" charset="0"/>
              </a:rPr>
              <a:t> o </a:t>
            </a:r>
            <a:r>
              <a:rPr lang="en-US" sz="2600" b="1" dirty="0" err="1" smtClean="0">
                <a:latin typeface="Goudy Old Style" pitchFamily="18" charset="0"/>
              </a:rPr>
              <a:t>pagina</a:t>
            </a:r>
            <a:r>
              <a:rPr lang="en-US" sz="2600" b="1" dirty="0" smtClean="0">
                <a:latin typeface="Goudy Old Style" pitchFamily="18" charset="0"/>
              </a:rPr>
              <a:t> Web, o imagine, o </a:t>
            </a:r>
            <a:r>
              <a:rPr lang="en-US" sz="2600" b="1" dirty="0" err="1" smtClean="0">
                <a:latin typeface="Goudy Old Style" pitchFamily="18" charset="0"/>
              </a:rPr>
              <a:t>adresa</a:t>
            </a:r>
            <a:r>
              <a:rPr lang="en-US" sz="2600" b="1" dirty="0" smtClean="0">
                <a:latin typeface="Goudy Old Style" pitchFamily="18" charset="0"/>
              </a:rPr>
              <a:t> e-mail </a:t>
            </a:r>
            <a:r>
              <a:rPr lang="en-US" sz="2600" b="1" dirty="0" err="1" smtClean="0">
                <a:latin typeface="Goudy Old Style" pitchFamily="18" charset="0"/>
              </a:rPr>
              <a:t>sau</a:t>
            </a:r>
            <a:r>
              <a:rPr lang="en-US" sz="2600" b="1" dirty="0" smtClean="0">
                <a:latin typeface="Goudy Old Style" pitchFamily="18" charset="0"/>
              </a:rPr>
              <a:t> un program;</a:t>
            </a:r>
          </a:p>
          <a:p>
            <a:pPr>
              <a:buFontTx/>
              <a:buChar char="-"/>
            </a:pPr>
            <a:r>
              <a:rPr lang="en-US" sz="2600" b="1" dirty="0" smtClean="0">
                <a:latin typeface="Goudy Old Style" pitchFamily="18" charset="0"/>
              </a:rPr>
              <a:t>Action – </a:t>
            </a:r>
            <a:r>
              <a:rPr lang="en-US" sz="2600" b="1" dirty="0" err="1" smtClean="0">
                <a:latin typeface="Goudy Old Style" pitchFamily="18" charset="0"/>
              </a:rPr>
              <a:t>este</a:t>
            </a:r>
            <a:r>
              <a:rPr lang="en-US" sz="2600" b="1" dirty="0" smtClean="0">
                <a:latin typeface="Goudy Old Style" pitchFamily="18" charset="0"/>
              </a:rPr>
              <a:t> </a:t>
            </a:r>
            <a:r>
              <a:rPr lang="en-US" sz="2600" b="1" dirty="0" err="1" smtClean="0">
                <a:latin typeface="Goudy Old Style" pitchFamily="18" charset="0"/>
              </a:rPr>
              <a:t>folosit</a:t>
            </a:r>
            <a:r>
              <a:rPr lang="en-US" sz="2600" b="1" dirty="0" smtClean="0">
                <a:latin typeface="Goudy Old Style" pitchFamily="18" charset="0"/>
              </a:rPr>
              <a:t> </a:t>
            </a:r>
            <a:r>
              <a:rPr lang="en-US" sz="2600" b="1" dirty="0" err="1" smtClean="0">
                <a:latin typeface="Goudy Old Style" pitchFamily="18" charset="0"/>
              </a:rPr>
              <a:t>pentru</a:t>
            </a:r>
            <a:r>
              <a:rPr lang="en-US" sz="2600" b="1" dirty="0" smtClean="0">
                <a:latin typeface="Goudy Old Style" pitchFamily="18" charset="0"/>
              </a:rPr>
              <a:t> a </a:t>
            </a:r>
            <a:r>
              <a:rPr lang="en-US" sz="2600" b="1" dirty="0" err="1" smtClean="0">
                <a:latin typeface="Goudy Old Style" pitchFamily="18" charset="0"/>
              </a:rPr>
              <a:t>adauga</a:t>
            </a:r>
            <a:r>
              <a:rPr lang="en-US" sz="2600" b="1" dirty="0" smtClean="0">
                <a:latin typeface="Goudy Old Style" pitchFamily="18" charset="0"/>
              </a:rPr>
              <a:t> o </a:t>
            </a:r>
            <a:r>
              <a:rPr lang="en-US" sz="2600" b="1" dirty="0" err="1" smtClean="0">
                <a:latin typeface="Goudy Old Style" pitchFamily="18" charset="0"/>
              </a:rPr>
              <a:t>actiune</a:t>
            </a:r>
            <a:r>
              <a:rPr lang="en-US" sz="2600" b="1" dirty="0" smtClean="0">
                <a:latin typeface="Goudy Old Style" pitchFamily="18" charset="0"/>
              </a:rPr>
              <a:t> la un </a:t>
            </a:r>
            <a:r>
              <a:rPr lang="en-US" sz="2600" b="1" dirty="0" err="1" smtClean="0">
                <a:latin typeface="Goudy Old Style" pitchFamily="18" charset="0"/>
              </a:rPr>
              <a:t>obiect</a:t>
            </a:r>
            <a:r>
              <a:rPr lang="en-US" sz="2600" b="1" dirty="0" smtClean="0">
                <a:latin typeface="Goudy Old Style" pitchFamily="18" charset="0"/>
              </a:rPr>
              <a:t> </a:t>
            </a:r>
            <a:r>
              <a:rPr lang="en-US" sz="2600" b="1" dirty="0" err="1" smtClean="0">
                <a:latin typeface="Goudy Old Style" pitchFamily="18" charset="0"/>
              </a:rPr>
              <a:t>selectat</a:t>
            </a:r>
            <a:r>
              <a:rPr lang="en-US" sz="2600" b="1" dirty="0" smtClean="0">
                <a:latin typeface="Goudy Old Style" pitchFamily="18" charset="0"/>
              </a:rPr>
              <a:t> </a:t>
            </a:r>
            <a:r>
              <a:rPr lang="en-US" sz="2600" b="1" dirty="0" err="1" smtClean="0">
                <a:latin typeface="Goudy Old Style" pitchFamily="18" charset="0"/>
              </a:rPr>
              <a:t>pentru</a:t>
            </a:r>
            <a:r>
              <a:rPr lang="en-US" sz="2600" b="1" dirty="0" smtClean="0">
                <a:latin typeface="Goudy Old Style" pitchFamily="18" charset="0"/>
              </a:rPr>
              <a:t> a </a:t>
            </a:r>
            <a:r>
              <a:rPr lang="en-US" sz="2600" b="1" dirty="0" err="1" smtClean="0">
                <a:latin typeface="Goudy Old Style" pitchFamily="18" charset="0"/>
              </a:rPr>
              <a:t>specifica</a:t>
            </a:r>
            <a:r>
              <a:rPr lang="en-US" sz="2600" b="1" dirty="0" smtClean="0">
                <a:latin typeface="Goudy Old Style" pitchFamily="18" charset="0"/>
              </a:rPr>
              <a:t> </a:t>
            </a:r>
            <a:r>
              <a:rPr lang="en-US" sz="2600" b="1" dirty="0" err="1" smtClean="0">
                <a:latin typeface="Goudy Old Style" pitchFamily="18" charset="0"/>
              </a:rPr>
              <a:t>ce</a:t>
            </a:r>
            <a:r>
              <a:rPr lang="en-US" sz="2600" b="1" dirty="0" smtClean="0">
                <a:latin typeface="Goudy Old Style" pitchFamily="18" charset="0"/>
              </a:rPr>
              <a:t> </a:t>
            </a:r>
            <a:r>
              <a:rPr lang="en-US" sz="2600" b="1" dirty="0" err="1" smtClean="0">
                <a:latin typeface="Goudy Old Style" pitchFamily="18" charset="0"/>
              </a:rPr>
              <a:t>trebuie</a:t>
            </a:r>
            <a:r>
              <a:rPr lang="en-US" sz="2600" b="1" dirty="0" smtClean="0">
                <a:latin typeface="Goudy Old Style" pitchFamily="18" charset="0"/>
              </a:rPr>
              <a:t> </a:t>
            </a:r>
            <a:r>
              <a:rPr lang="en-US" sz="2600" b="1" dirty="0" err="1" smtClean="0">
                <a:latin typeface="Goudy Old Style" pitchFamily="18" charset="0"/>
              </a:rPr>
              <a:t>sa</a:t>
            </a:r>
            <a:r>
              <a:rPr lang="en-US" sz="2600" b="1" dirty="0" smtClean="0">
                <a:latin typeface="Goudy Old Style" pitchFamily="18" charset="0"/>
              </a:rPr>
              <a:t> se </a:t>
            </a:r>
            <a:r>
              <a:rPr lang="en-US" sz="2600" b="1" dirty="0" err="1" smtClean="0">
                <a:latin typeface="Goudy Old Style" pitchFamily="18" charset="0"/>
              </a:rPr>
              <a:t>intample</a:t>
            </a:r>
            <a:r>
              <a:rPr lang="en-US" sz="2600" b="1" dirty="0" smtClean="0">
                <a:latin typeface="Goudy Old Style" pitchFamily="18" charset="0"/>
              </a:rPr>
              <a:t> </a:t>
            </a:r>
            <a:r>
              <a:rPr lang="en-US" sz="2600" b="1" dirty="0" err="1" smtClean="0">
                <a:latin typeface="Goudy Old Style" pitchFamily="18" charset="0"/>
              </a:rPr>
              <a:t>cand</a:t>
            </a:r>
            <a:r>
              <a:rPr lang="en-US" sz="2600" b="1" dirty="0" smtClean="0">
                <a:latin typeface="Goudy Old Style" pitchFamily="18" charset="0"/>
              </a:rPr>
              <a:t> se face click </a:t>
            </a:r>
            <a:r>
              <a:rPr lang="en-US" sz="2600" b="1" dirty="0" err="1" smtClean="0">
                <a:latin typeface="Goudy Old Style" pitchFamily="18" charset="0"/>
              </a:rPr>
              <a:t>pe</a:t>
            </a:r>
            <a:r>
              <a:rPr lang="en-US" sz="2600" b="1" dirty="0" smtClean="0">
                <a:latin typeface="Goudy Old Style" pitchFamily="18" charset="0"/>
              </a:rPr>
              <a:t> el </a:t>
            </a:r>
            <a:r>
              <a:rPr lang="en-US" sz="2600" b="1" dirty="0" err="1" smtClean="0">
                <a:latin typeface="Goudy Old Style" pitchFamily="18" charset="0"/>
              </a:rPr>
              <a:t>sau</a:t>
            </a:r>
            <a:r>
              <a:rPr lang="en-US" sz="2600" b="1" dirty="0" smtClean="0">
                <a:latin typeface="Goudy Old Style" pitchFamily="18" charset="0"/>
              </a:rPr>
              <a:t> se </a:t>
            </a:r>
            <a:r>
              <a:rPr lang="en-US" sz="2600" b="1" dirty="0" err="1" smtClean="0">
                <a:latin typeface="Goudy Old Style" pitchFamily="18" charset="0"/>
              </a:rPr>
              <a:t>trece</a:t>
            </a:r>
            <a:r>
              <a:rPr lang="en-US" sz="2600" b="1" dirty="0" smtClean="0">
                <a:latin typeface="Goudy Old Style" pitchFamily="18" charset="0"/>
              </a:rPr>
              <a:t> cu mouse-</a:t>
            </a:r>
            <a:r>
              <a:rPr lang="en-US" sz="2600" b="1" dirty="0" err="1" smtClean="0">
                <a:latin typeface="Goudy Old Style" pitchFamily="18" charset="0"/>
              </a:rPr>
              <a:t>ul</a:t>
            </a:r>
            <a:r>
              <a:rPr lang="en-US" sz="2600" b="1" dirty="0" smtClean="0">
                <a:latin typeface="Goudy Old Style" pitchFamily="18" charset="0"/>
              </a:rPr>
              <a:t> </a:t>
            </a:r>
            <a:r>
              <a:rPr lang="en-US" sz="2600" b="1" dirty="0" err="1" smtClean="0">
                <a:latin typeface="Goudy Old Style" pitchFamily="18" charset="0"/>
              </a:rPr>
              <a:t>pe</a:t>
            </a:r>
            <a:r>
              <a:rPr lang="en-US" sz="2600" b="1" dirty="0" smtClean="0">
                <a:latin typeface="Goudy Old Style" pitchFamily="18" charset="0"/>
              </a:rPr>
              <a:t> </a:t>
            </a:r>
            <a:r>
              <a:rPr lang="en-US" sz="2600" b="1" dirty="0" err="1" smtClean="0">
                <a:latin typeface="Goudy Old Style" pitchFamily="18" charset="0"/>
              </a:rPr>
              <a:t>deasupra</a:t>
            </a:r>
            <a:r>
              <a:rPr lang="en-US" sz="2600" b="1" dirty="0" smtClean="0">
                <a:latin typeface="Goudy Old Style" pitchFamily="18" charset="0"/>
              </a:rPr>
              <a:t> </a:t>
            </a:r>
            <a:r>
              <a:rPr lang="en-US" sz="2600" b="1" dirty="0" err="1" smtClean="0">
                <a:latin typeface="Goudy Old Style" pitchFamily="18" charset="0"/>
              </a:rPr>
              <a:t>sa</a:t>
            </a:r>
            <a:r>
              <a:rPr lang="en-US" sz="2600" b="1" dirty="0" smtClean="0">
                <a:latin typeface="Goudy Old Style" pitchFamily="18" charset="0"/>
              </a:rPr>
              <a:t>.</a:t>
            </a:r>
            <a:endParaRPr lang="en-US" sz="2600" b="1" dirty="0">
              <a:latin typeface="Goudy Old Style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4E5D-BB0D-469D-9384-F47F4EB5A39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4191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dirty="0" smtClean="0">
                <a:latin typeface="Berlin Sans FB" pitchFamily="34" charset="0"/>
              </a:rPr>
              <a:t>		In </a:t>
            </a:r>
            <a:r>
              <a:rPr lang="en-US" sz="1600" dirty="0" err="1" smtClean="0">
                <a:latin typeface="Berlin Sans FB" pitchFamily="34" charset="0"/>
              </a:rPr>
              <a:t>grupul</a:t>
            </a:r>
            <a:r>
              <a:rPr lang="en-US" sz="1600" dirty="0" smtClean="0">
                <a:latin typeface="Berlin Sans FB" pitchFamily="34" charset="0"/>
              </a:rPr>
              <a:t> “Text” se </a:t>
            </a:r>
            <a:r>
              <a:rPr lang="en-US" sz="1600" dirty="0" err="1" smtClean="0">
                <a:latin typeface="Berlin Sans FB" pitchFamily="34" charset="0"/>
              </a:rPr>
              <a:t>gasesc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sase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instrumente</a:t>
            </a:r>
            <a:r>
              <a:rPr lang="en-US" sz="1600" dirty="0" smtClean="0">
                <a:latin typeface="Berlin Sans FB" pitchFamily="34" charset="0"/>
              </a:rPr>
              <a:t>:</a:t>
            </a:r>
          </a:p>
          <a:p>
            <a:pPr>
              <a:buFontTx/>
              <a:buChar char="-"/>
            </a:pPr>
            <a:r>
              <a:rPr lang="en-US" sz="1600" dirty="0" smtClean="0">
                <a:latin typeface="Berlin Sans FB" pitchFamily="34" charset="0"/>
              </a:rPr>
              <a:t>Text Box – </a:t>
            </a:r>
            <a:r>
              <a:rPr lang="en-US" sz="1600" dirty="0" err="1" smtClean="0">
                <a:latin typeface="Berlin Sans FB" pitchFamily="34" charset="0"/>
              </a:rPr>
              <a:t>permite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inserarea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unei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casete</a:t>
            </a:r>
            <a:r>
              <a:rPr lang="en-US" sz="1600" dirty="0" smtClean="0">
                <a:latin typeface="Berlin Sans FB" pitchFamily="34" charset="0"/>
              </a:rPr>
              <a:t> de text </a:t>
            </a:r>
            <a:r>
              <a:rPr lang="en-US" sz="1600" dirty="0" err="1" smtClean="0">
                <a:latin typeface="Berlin Sans FB" pitchFamily="34" charset="0"/>
              </a:rPr>
              <a:t>intr</a:t>
            </a:r>
            <a:r>
              <a:rPr lang="en-US" sz="1600" dirty="0" smtClean="0">
                <a:latin typeface="Berlin Sans FB" pitchFamily="34" charset="0"/>
              </a:rPr>
              <a:t>-un </a:t>
            </a:r>
            <a:r>
              <a:rPr lang="en-US" sz="1600" dirty="0" err="1" smtClean="0">
                <a:latin typeface="Berlin Sans FB" pitchFamily="34" charset="0"/>
              </a:rPr>
              <a:t>diapozitiv</a:t>
            </a:r>
            <a:r>
              <a:rPr lang="en-US" sz="1600" dirty="0" smtClean="0">
                <a:latin typeface="Berlin Sans FB" pitchFamily="34" charset="0"/>
              </a:rPr>
              <a:t>;</a:t>
            </a:r>
          </a:p>
          <a:p>
            <a:pPr>
              <a:buFontTx/>
              <a:buChar char="-"/>
            </a:pPr>
            <a:r>
              <a:rPr lang="en-US" sz="1600" dirty="0" err="1" smtClean="0">
                <a:latin typeface="Berlin Sans FB" pitchFamily="34" charset="0"/>
              </a:rPr>
              <a:t>Header&amp;Footer</a:t>
            </a:r>
            <a:r>
              <a:rPr lang="en-US" sz="1600" dirty="0" smtClean="0">
                <a:latin typeface="Berlin Sans FB" pitchFamily="34" charset="0"/>
              </a:rPr>
              <a:t> – </a:t>
            </a:r>
            <a:r>
              <a:rPr lang="en-US" sz="1600" dirty="0" err="1" smtClean="0">
                <a:latin typeface="Berlin Sans FB" pitchFamily="34" charset="0"/>
              </a:rPr>
              <a:t>permite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editarea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antetului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si</a:t>
            </a:r>
            <a:r>
              <a:rPr lang="en-US" sz="1600" dirty="0" smtClean="0">
                <a:latin typeface="Berlin Sans FB" pitchFamily="34" charset="0"/>
              </a:rPr>
              <a:t> a </a:t>
            </a:r>
            <a:r>
              <a:rPr lang="en-US" sz="1600" dirty="0" err="1" smtClean="0">
                <a:latin typeface="Berlin Sans FB" pitchFamily="34" charset="0"/>
              </a:rPr>
              <a:t>subsolului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unui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diapozitiv</a:t>
            </a:r>
            <a:r>
              <a:rPr lang="en-US" sz="1600" dirty="0" smtClean="0">
                <a:latin typeface="Berlin Sans FB" pitchFamily="34" charset="0"/>
              </a:rPr>
              <a:t>;</a:t>
            </a:r>
          </a:p>
          <a:p>
            <a:pPr>
              <a:buFontTx/>
              <a:buChar char="-"/>
            </a:pPr>
            <a:r>
              <a:rPr lang="en-US" sz="1600" dirty="0" smtClean="0">
                <a:latin typeface="Berlin Sans FB" pitchFamily="34" charset="0"/>
              </a:rPr>
              <a:t>WordArt – cu </a:t>
            </a:r>
            <a:r>
              <a:rPr lang="en-US" sz="1600" dirty="0" err="1" smtClean="0">
                <a:latin typeface="Berlin Sans FB" pitchFamily="34" charset="0"/>
              </a:rPr>
              <a:t>ajutorul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acestui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buton</a:t>
            </a:r>
            <a:r>
              <a:rPr lang="en-US" sz="1600" dirty="0" smtClean="0">
                <a:latin typeface="Berlin Sans FB" pitchFamily="34" charset="0"/>
              </a:rPr>
              <a:t> se </a:t>
            </a:r>
            <a:r>
              <a:rPr lang="en-US" sz="1600" dirty="0" err="1" smtClean="0">
                <a:latin typeface="Berlin Sans FB" pitchFamily="34" charset="0"/>
              </a:rPr>
              <a:t>poate</a:t>
            </a:r>
            <a:r>
              <a:rPr lang="en-US" sz="1600" dirty="0" smtClean="0">
                <a:latin typeface="Berlin Sans FB" pitchFamily="34" charset="0"/>
              </a:rPr>
              <a:t> introduce </a:t>
            </a:r>
            <a:r>
              <a:rPr lang="en-US" sz="1600" dirty="0" err="1" smtClean="0">
                <a:latin typeface="Berlin Sans FB" pitchFamily="34" charset="0"/>
              </a:rPr>
              <a:t>intr</a:t>
            </a:r>
            <a:r>
              <a:rPr lang="en-US" sz="1600" dirty="0" smtClean="0">
                <a:latin typeface="Berlin Sans FB" pitchFamily="34" charset="0"/>
              </a:rPr>
              <a:t>-un document </a:t>
            </a:r>
            <a:r>
              <a:rPr lang="en-US" sz="1600" dirty="0" err="1" smtClean="0">
                <a:latin typeface="Berlin Sans FB" pitchFamily="34" charset="0"/>
              </a:rPr>
              <a:t>scris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decorativ</a:t>
            </a:r>
            <a:r>
              <a:rPr lang="en-US" sz="1600" dirty="0" smtClean="0">
                <a:latin typeface="Berlin Sans FB" pitchFamily="34" charset="0"/>
              </a:rPr>
              <a:t>;</a:t>
            </a:r>
          </a:p>
          <a:p>
            <a:pPr>
              <a:buFontTx/>
              <a:buChar char="-"/>
            </a:pPr>
            <a:r>
              <a:rPr lang="en-US" sz="1600" dirty="0" err="1" smtClean="0">
                <a:latin typeface="Berlin Sans FB" pitchFamily="34" charset="0"/>
              </a:rPr>
              <a:t>Date&amp;Time</a:t>
            </a:r>
            <a:r>
              <a:rPr lang="en-US" sz="1600" dirty="0" smtClean="0">
                <a:latin typeface="Berlin Sans FB" pitchFamily="34" charset="0"/>
              </a:rPr>
              <a:t> – introduce data </a:t>
            </a:r>
            <a:r>
              <a:rPr lang="en-US" sz="1600" dirty="0" err="1" smtClean="0">
                <a:latin typeface="Berlin Sans FB" pitchFamily="34" charset="0"/>
              </a:rPr>
              <a:t>si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ora</a:t>
            </a:r>
            <a:r>
              <a:rPr lang="en-US" sz="1600" dirty="0" smtClean="0">
                <a:latin typeface="Berlin Sans FB" pitchFamily="34" charset="0"/>
              </a:rPr>
              <a:t>;</a:t>
            </a:r>
          </a:p>
          <a:p>
            <a:pPr>
              <a:buFontTx/>
              <a:buChar char="-"/>
            </a:pPr>
            <a:r>
              <a:rPr lang="en-US" sz="1600" dirty="0" smtClean="0">
                <a:latin typeface="Berlin Sans FB" pitchFamily="34" charset="0"/>
              </a:rPr>
              <a:t>Slide Number – </a:t>
            </a:r>
            <a:r>
              <a:rPr lang="en-US" sz="1600" dirty="0" err="1" smtClean="0">
                <a:latin typeface="Berlin Sans FB" pitchFamily="34" charset="0"/>
              </a:rPr>
              <a:t>foloseste</a:t>
            </a:r>
            <a:r>
              <a:rPr lang="en-US" sz="1600" dirty="0" smtClean="0">
                <a:latin typeface="Berlin Sans FB" pitchFamily="34" charset="0"/>
              </a:rPr>
              <a:t> la </a:t>
            </a:r>
            <a:r>
              <a:rPr lang="en-US" sz="1600" dirty="0" err="1" smtClean="0">
                <a:latin typeface="Berlin Sans FB" pitchFamily="34" charset="0"/>
              </a:rPr>
              <a:t>inserarea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paginatiei</a:t>
            </a:r>
            <a:r>
              <a:rPr lang="en-US" sz="1600" dirty="0" smtClean="0">
                <a:latin typeface="Berlin Sans FB" pitchFamily="34" charset="0"/>
              </a:rPr>
              <a:t>;</a:t>
            </a:r>
          </a:p>
          <a:p>
            <a:pPr>
              <a:buFontTx/>
              <a:buChar char="-"/>
            </a:pPr>
            <a:r>
              <a:rPr lang="en-US" sz="1600" dirty="0" smtClean="0">
                <a:latin typeface="Berlin Sans FB" pitchFamily="34" charset="0"/>
              </a:rPr>
              <a:t>Symbol – </a:t>
            </a:r>
            <a:r>
              <a:rPr lang="en-US" sz="1600" dirty="0" err="1" smtClean="0">
                <a:latin typeface="Berlin Sans FB" pitchFamily="34" charset="0"/>
              </a:rPr>
              <a:t>permite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introducerea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caracterelor</a:t>
            </a:r>
            <a:r>
              <a:rPr lang="en-US" sz="1600" dirty="0" smtClean="0">
                <a:latin typeface="Berlin Sans FB" pitchFamily="34" charset="0"/>
              </a:rPr>
              <a:t> care nu se </a:t>
            </a:r>
            <a:r>
              <a:rPr lang="en-US" sz="1600" dirty="0" err="1" smtClean="0">
                <a:latin typeface="Berlin Sans FB" pitchFamily="34" charset="0"/>
              </a:rPr>
              <a:t>afla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pe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tastatura</a:t>
            </a:r>
            <a:r>
              <a:rPr lang="en-US" sz="1600" dirty="0" smtClean="0">
                <a:latin typeface="Berlin Sans FB" pitchFamily="34" charset="0"/>
              </a:rPr>
              <a:t>;</a:t>
            </a:r>
          </a:p>
          <a:p>
            <a:pPr>
              <a:buFontTx/>
              <a:buChar char="-"/>
            </a:pPr>
            <a:r>
              <a:rPr lang="en-US" sz="1600" dirty="0" smtClean="0">
                <a:latin typeface="Berlin Sans FB" pitchFamily="34" charset="0"/>
              </a:rPr>
              <a:t>Object – </a:t>
            </a:r>
            <a:r>
              <a:rPr lang="en-US" sz="1600" dirty="0" err="1" smtClean="0">
                <a:latin typeface="Berlin Sans FB" pitchFamily="34" charset="0"/>
              </a:rPr>
              <a:t>permite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inserarea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unui</a:t>
            </a:r>
            <a:r>
              <a:rPr lang="en-US" sz="1600" dirty="0" smtClean="0">
                <a:latin typeface="Berlin Sans FB" pitchFamily="34" charset="0"/>
              </a:rPr>
              <a:t> </a:t>
            </a:r>
            <a:r>
              <a:rPr lang="en-US" sz="1600" dirty="0" err="1" smtClean="0">
                <a:latin typeface="Berlin Sans FB" pitchFamily="34" charset="0"/>
              </a:rPr>
              <a:t>obiect</a:t>
            </a:r>
            <a:r>
              <a:rPr lang="en-US" sz="1600" dirty="0" smtClean="0">
                <a:latin typeface="Berlin Sans FB" pitchFamily="34" charset="0"/>
              </a:rPr>
              <a:t>.</a:t>
            </a:r>
          </a:p>
          <a:p>
            <a:pPr>
              <a:buNone/>
            </a:pPr>
            <a:endParaRPr lang="en-US" sz="1600" dirty="0" smtClean="0">
              <a:latin typeface="Berlin Sans FB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4E5D-BB0D-469D-9384-F47F4EB5A39F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 descr="untitled5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1066800"/>
            <a:ext cx="4342857" cy="449523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 err="1" smtClean="0">
                <a:latin typeface="Berlin Sans FB" pitchFamily="34" charset="0"/>
              </a:rPr>
              <a:t>Acesta</a:t>
            </a:r>
            <a:r>
              <a:rPr lang="en-US" sz="1800" dirty="0" smtClean="0">
                <a:latin typeface="Berlin Sans FB" pitchFamily="34" charset="0"/>
              </a:rPr>
              <a:t> </a:t>
            </a:r>
            <a:r>
              <a:rPr lang="en-US" sz="1800" dirty="0" err="1" smtClean="0">
                <a:latin typeface="Berlin Sans FB" pitchFamily="34" charset="0"/>
              </a:rPr>
              <a:t>este</a:t>
            </a:r>
            <a:r>
              <a:rPr lang="en-US" sz="1800" dirty="0" smtClean="0">
                <a:latin typeface="Berlin Sans FB" pitchFamily="34" charset="0"/>
              </a:rPr>
              <a:t> </a:t>
            </a:r>
            <a:r>
              <a:rPr lang="en-US" sz="1800" dirty="0" err="1" smtClean="0">
                <a:latin typeface="Berlin Sans FB" pitchFamily="34" charset="0"/>
              </a:rPr>
              <a:t>ultimul</a:t>
            </a:r>
            <a:r>
              <a:rPr lang="en-US" sz="1800" dirty="0" smtClean="0">
                <a:latin typeface="Berlin Sans FB" pitchFamily="34" charset="0"/>
              </a:rPr>
              <a:t> </a:t>
            </a:r>
            <a:r>
              <a:rPr lang="en-US" sz="1800" dirty="0" err="1" smtClean="0">
                <a:latin typeface="Berlin Sans FB" pitchFamily="34" charset="0"/>
              </a:rPr>
              <a:t>grup</a:t>
            </a:r>
            <a:r>
              <a:rPr lang="en-US" sz="1800" dirty="0" smtClean="0">
                <a:latin typeface="Berlin Sans FB" pitchFamily="34" charset="0"/>
              </a:rPr>
              <a:t> al </a:t>
            </a:r>
            <a:r>
              <a:rPr lang="en-US" sz="1800" dirty="0" err="1" smtClean="0">
                <a:latin typeface="Berlin Sans FB" pitchFamily="34" charset="0"/>
              </a:rPr>
              <a:t>meniului</a:t>
            </a:r>
            <a:r>
              <a:rPr lang="en-US" sz="1800" dirty="0" smtClean="0">
                <a:latin typeface="Berlin Sans FB" pitchFamily="34" charset="0"/>
              </a:rPr>
              <a:t> Insert </a:t>
            </a:r>
            <a:r>
              <a:rPr lang="en-US" sz="1800" dirty="0" err="1" smtClean="0">
                <a:latin typeface="Berlin Sans FB" pitchFamily="34" charset="0"/>
              </a:rPr>
              <a:t>si</a:t>
            </a:r>
            <a:r>
              <a:rPr lang="en-US" sz="1800" dirty="0" smtClean="0">
                <a:latin typeface="Berlin Sans FB" pitchFamily="34" charset="0"/>
              </a:rPr>
              <a:t> </a:t>
            </a:r>
            <a:r>
              <a:rPr lang="en-US" sz="1800" dirty="0" err="1" smtClean="0">
                <a:latin typeface="Berlin Sans FB" pitchFamily="34" charset="0"/>
              </a:rPr>
              <a:t>cuprinde</a:t>
            </a:r>
            <a:r>
              <a:rPr lang="en-US" sz="1800" dirty="0" smtClean="0">
                <a:latin typeface="Berlin Sans FB" pitchFamily="34" charset="0"/>
              </a:rPr>
              <a:t> </a:t>
            </a:r>
            <a:r>
              <a:rPr lang="en-US" sz="1800" dirty="0" err="1" smtClean="0">
                <a:latin typeface="Berlin Sans FB" pitchFamily="34" charset="0"/>
              </a:rPr>
              <a:t>doua</a:t>
            </a:r>
            <a:r>
              <a:rPr lang="en-US" sz="1800" dirty="0" smtClean="0">
                <a:latin typeface="Berlin Sans FB" pitchFamily="34" charset="0"/>
              </a:rPr>
              <a:t> </a:t>
            </a:r>
            <a:r>
              <a:rPr lang="en-US" sz="1800" dirty="0" err="1" smtClean="0">
                <a:latin typeface="Berlin Sans FB" pitchFamily="34" charset="0"/>
              </a:rPr>
              <a:t>butoane</a:t>
            </a:r>
            <a:r>
              <a:rPr lang="en-US" sz="1800" dirty="0" smtClean="0">
                <a:latin typeface="Berlin Sans FB" pitchFamily="34" charset="0"/>
              </a:rPr>
              <a:t>:</a:t>
            </a:r>
          </a:p>
          <a:p>
            <a:pPr>
              <a:buNone/>
            </a:pPr>
            <a:r>
              <a:rPr lang="en-US" sz="1800" dirty="0" smtClean="0">
                <a:latin typeface="Berlin Sans FB" pitchFamily="34" charset="0"/>
              </a:rPr>
              <a:t> - Movie – </a:t>
            </a:r>
            <a:r>
              <a:rPr lang="en-US" sz="1800" dirty="0" err="1" smtClean="0">
                <a:latin typeface="Berlin Sans FB" pitchFamily="34" charset="0"/>
              </a:rPr>
              <a:t>este</a:t>
            </a:r>
            <a:r>
              <a:rPr lang="en-US" sz="1800" dirty="0" smtClean="0">
                <a:latin typeface="Berlin Sans FB" pitchFamily="34" charset="0"/>
              </a:rPr>
              <a:t> </a:t>
            </a:r>
            <a:r>
              <a:rPr lang="en-US" sz="1800" dirty="0" err="1" smtClean="0">
                <a:latin typeface="Berlin Sans FB" pitchFamily="34" charset="0"/>
              </a:rPr>
              <a:t>utilizat</a:t>
            </a:r>
            <a:r>
              <a:rPr lang="en-US" sz="1800" dirty="0" smtClean="0">
                <a:latin typeface="Berlin Sans FB" pitchFamily="34" charset="0"/>
              </a:rPr>
              <a:t> </a:t>
            </a:r>
            <a:r>
              <a:rPr lang="en-US" sz="1800" dirty="0" err="1" smtClean="0">
                <a:latin typeface="Berlin Sans FB" pitchFamily="34" charset="0"/>
              </a:rPr>
              <a:t>pentru</a:t>
            </a:r>
            <a:r>
              <a:rPr lang="en-US" sz="1800" dirty="0" smtClean="0">
                <a:latin typeface="Berlin Sans FB" pitchFamily="34" charset="0"/>
              </a:rPr>
              <a:t> </a:t>
            </a:r>
            <a:r>
              <a:rPr lang="en-US" sz="1800" dirty="0" err="1" smtClean="0">
                <a:latin typeface="Berlin Sans FB" pitchFamily="34" charset="0"/>
              </a:rPr>
              <a:t>inserarea</a:t>
            </a:r>
            <a:r>
              <a:rPr lang="en-US" sz="1800" dirty="0" smtClean="0">
                <a:latin typeface="Berlin Sans FB" pitchFamily="34" charset="0"/>
              </a:rPr>
              <a:t> </a:t>
            </a:r>
            <a:r>
              <a:rPr lang="en-US" sz="1800" dirty="0" err="1" smtClean="0">
                <a:latin typeface="Berlin Sans FB" pitchFamily="34" charset="0"/>
              </a:rPr>
              <a:t>unui</a:t>
            </a:r>
            <a:r>
              <a:rPr lang="en-US" sz="1800" dirty="0" smtClean="0">
                <a:latin typeface="Berlin Sans FB" pitchFamily="34" charset="0"/>
              </a:rPr>
              <a:t> </a:t>
            </a:r>
            <a:r>
              <a:rPr lang="en-US" sz="1800" dirty="0" err="1" smtClean="0">
                <a:latin typeface="Berlin Sans FB" pitchFamily="34" charset="0"/>
              </a:rPr>
              <a:t>videoclip</a:t>
            </a:r>
            <a:r>
              <a:rPr lang="en-US" sz="1800" dirty="0" smtClean="0">
                <a:latin typeface="Berlin Sans FB" pitchFamily="34" charset="0"/>
              </a:rPr>
              <a:t> in </a:t>
            </a:r>
            <a:r>
              <a:rPr lang="en-US" sz="1800" dirty="0" err="1" smtClean="0">
                <a:latin typeface="Berlin Sans FB" pitchFamily="34" charset="0"/>
              </a:rPr>
              <a:t>cadrul</a:t>
            </a:r>
            <a:r>
              <a:rPr lang="en-US" sz="1800" dirty="0" smtClean="0">
                <a:latin typeface="Berlin Sans FB" pitchFamily="34" charset="0"/>
              </a:rPr>
              <a:t> </a:t>
            </a:r>
            <a:r>
              <a:rPr lang="en-US" sz="1800" dirty="0" err="1" smtClean="0">
                <a:latin typeface="Berlin Sans FB" pitchFamily="34" charset="0"/>
              </a:rPr>
              <a:t>prezentarii</a:t>
            </a:r>
            <a:r>
              <a:rPr lang="en-US" sz="1800" dirty="0" smtClean="0">
                <a:latin typeface="Berlin Sans FB" pitchFamily="34" charset="0"/>
              </a:rPr>
              <a:t>;</a:t>
            </a:r>
          </a:p>
          <a:p>
            <a:pPr>
              <a:buNone/>
            </a:pPr>
            <a:endParaRPr lang="en-US" sz="1800" dirty="0" smtClean="0">
              <a:latin typeface="Berlin Sans FB" pitchFamily="34" charset="0"/>
            </a:endParaRPr>
          </a:p>
          <a:p>
            <a:pPr>
              <a:buNone/>
            </a:pPr>
            <a:endParaRPr lang="en-US" sz="1800" dirty="0" smtClean="0">
              <a:latin typeface="Berlin Sans FB" pitchFamily="34" charset="0"/>
            </a:endParaRPr>
          </a:p>
          <a:p>
            <a:pPr>
              <a:buNone/>
            </a:pPr>
            <a:endParaRPr lang="en-US" sz="1800" dirty="0" smtClean="0">
              <a:latin typeface="Berlin Sans FB" pitchFamily="34" charset="0"/>
            </a:endParaRPr>
          </a:p>
          <a:p>
            <a:pPr>
              <a:buNone/>
            </a:pPr>
            <a:endParaRPr lang="en-US" sz="1800" dirty="0" smtClean="0">
              <a:latin typeface="Berlin Sans FB" pitchFamily="34" charset="0"/>
            </a:endParaRPr>
          </a:p>
          <a:p>
            <a:pPr>
              <a:buNone/>
            </a:pPr>
            <a:endParaRPr lang="en-US" sz="1800" dirty="0" smtClean="0">
              <a:latin typeface="Berlin Sans FB" pitchFamily="34" charset="0"/>
            </a:endParaRPr>
          </a:p>
          <a:p>
            <a:pPr>
              <a:buNone/>
            </a:pPr>
            <a:r>
              <a:rPr lang="en-US" sz="1800" dirty="0" smtClean="0">
                <a:latin typeface="Berlin Sans FB" pitchFamily="34" charset="0"/>
              </a:rPr>
              <a:t> - Sound – </a:t>
            </a:r>
            <a:r>
              <a:rPr lang="en-US" sz="1800" dirty="0" err="1" smtClean="0">
                <a:latin typeface="Berlin Sans FB" pitchFamily="34" charset="0"/>
              </a:rPr>
              <a:t>permite</a:t>
            </a:r>
            <a:r>
              <a:rPr lang="en-US" sz="1800" dirty="0" smtClean="0">
                <a:latin typeface="Berlin Sans FB" pitchFamily="34" charset="0"/>
              </a:rPr>
              <a:t> </a:t>
            </a:r>
            <a:r>
              <a:rPr lang="en-US" sz="1800" dirty="0" err="1" smtClean="0">
                <a:latin typeface="Berlin Sans FB" pitchFamily="34" charset="0"/>
              </a:rPr>
              <a:t>inserarea</a:t>
            </a:r>
            <a:r>
              <a:rPr lang="en-US" sz="1800" dirty="0" smtClean="0">
                <a:latin typeface="Berlin Sans FB" pitchFamily="34" charset="0"/>
              </a:rPr>
              <a:t> </a:t>
            </a:r>
            <a:r>
              <a:rPr lang="en-US" sz="1800" dirty="0" err="1" smtClean="0">
                <a:latin typeface="Berlin Sans FB" pitchFamily="34" charset="0"/>
              </a:rPr>
              <a:t>melodiilor</a:t>
            </a:r>
            <a:r>
              <a:rPr lang="en-US" sz="1800" dirty="0" smtClean="0">
                <a:latin typeface="Berlin Sans FB" pitchFamily="34" charset="0"/>
              </a:rPr>
              <a:t> in </a:t>
            </a:r>
            <a:r>
              <a:rPr lang="en-US" sz="1800" dirty="0" err="1" smtClean="0">
                <a:latin typeface="Berlin Sans FB" pitchFamily="34" charset="0"/>
              </a:rPr>
              <a:t>prezentare</a:t>
            </a:r>
            <a:r>
              <a:rPr lang="en-US" sz="1800" dirty="0" smtClean="0">
                <a:latin typeface="Berlin Sans FB" pitchFamily="34" charset="0"/>
              </a:rPr>
              <a:t>.</a:t>
            </a:r>
            <a:endParaRPr lang="en-US" sz="1800" dirty="0">
              <a:latin typeface="Berlin Sans FB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Clips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4E5D-BB0D-469D-9384-F47F4EB5A39F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 descr="untitled6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362200"/>
            <a:ext cx="2504762" cy="1285714"/>
          </a:xfrm>
          <a:prstGeom prst="rect">
            <a:avLst/>
          </a:prstGeom>
        </p:spPr>
      </p:pic>
      <p:pic>
        <p:nvPicPr>
          <p:cNvPr id="7" name="Picture 6" descr="untitled7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4267200"/>
            <a:ext cx="2657143" cy="1866667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233</TotalTime>
  <Words>182</Words>
  <Application>Microsoft Office PowerPoint</Application>
  <PresentationFormat>On-screen Show (4:3)</PresentationFormat>
  <Paragraphs>44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Aplicatia PowerPoint</vt:lpstr>
      <vt:lpstr>Tables</vt:lpstr>
      <vt:lpstr>Illustrations</vt:lpstr>
      <vt:lpstr>Illustrations</vt:lpstr>
      <vt:lpstr>Links</vt:lpstr>
      <vt:lpstr>Text</vt:lpstr>
      <vt:lpstr>Media Clips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Adriana</dc:creator>
  <cp:lastModifiedBy>Claus</cp:lastModifiedBy>
  <cp:revision>28</cp:revision>
  <dcterms:created xsi:type="dcterms:W3CDTF">2013-05-10T18:58:45Z</dcterms:created>
  <dcterms:modified xsi:type="dcterms:W3CDTF">2013-05-22T19:02:48Z</dcterms:modified>
</cp:coreProperties>
</file>